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ebb4a108ae49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5c56ee0a4d4662"/>
  </p:sldMasterIdLst>
  <p:sldIdLst>
    <p:sldId xmlns:r="http://schemas.openxmlformats.org/officeDocument/2006/relationships" id="256" r:id="R7be3960ff7024b51"/>
    <p:sldId xmlns:r="http://schemas.openxmlformats.org/officeDocument/2006/relationships" id="257" r:id="Re755c701ed894fe7"/>
    <p:sldId xmlns:r="http://schemas.openxmlformats.org/officeDocument/2006/relationships" id="258" r:id="Rc8703dd7385e48d8"/>
    <p:sldId xmlns:r="http://schemas.openxmlformats.org/officeDocument/2006/relationships" id="259" r:id="R740848d9721044d7"/>
    <p:sldId xmlns:r="http://schemas.openxmlformats.org/officeDocument/2006/relationships" id="260" r:id="R4422a065107f4ca2"/>
    <p:sldId xmlns:r="http://schemas.openxmlformats.org/officeDocument/2006/relationships" id="261" r:id="R57db7b85c04f4f12"/>
    <p:sldId xmlns:r="http://schemas.openxmlformats.org/officeDocument/2006/relationships" id="262" r:id="R0fed32763f5e4e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5c56ee0a4d4662" /><Relationship Type="http://schemas.openxmlformats.org/officeDocument/2006/relationships/slide" Target="/ppt/slides/slide1.xml" Id="R7be3960ff7024b51" /><Relationship Type="http://schemas.openxmlformats.org/officeDocument/2006/relationships/slide" Target="/ppt/slides/slide2.xml" Id="Re755c701ed894fe7" /><Relationship Type="http://schemas.openxmlformats.org/officeDocument/2006/relationships/slide" Target="/ppt/slides/slide3.xml" Id="Rc8703dd7385e48d8" /><Relationship Type="http://schemas.openxmlformats.org/officeDocument/2006/relationships/slide" Target="/ppt/slides/slide4.xml" Id="R740848d9721044d7" /><Relationship Type="http://schemas.openxmlformats.org/officeDocument/2006/relationships/slide" Target="/ppt/slides/slide5.xml" Id="R4422a065107f4ca2" /><Relationship Type="http://schemas.openxmlformats.org/officeDocument/2006/relationships/slide" Target="/ppt/slides/slide6.xml" Id="R57db7b85c04f4f12" /><Relationship Type="http://schemas.openxmlformats.org/officeDocument/2006/relationships/slide" Target="/ppt/slides/slide7.xml" Id="R0fed32763f5e4e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03da98597847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126a6cb284c99" /><Relationship Type="http://schemas.openxmlformats.org/officeDocument/2006/relationships/theme" Target="/ppt/slideMasters/theme/theme1.xml" Id="Re2aa9531f52147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1126a6cb284c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329793a1044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fdbba8b1e47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5950c2b0d47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27b1e724940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9206bc0e549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c34dab32b46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7879f804c48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7 739 564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SMITH 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