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621651b2ec4d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e736a0494a4cef"/>
  </p:sldMasterIdLst>
  <p:sldIdLst>
    <p:sldId xmlns:r="http://schemas.openxmlformats.org/officeDocument/2006/relationships" id="256" r:id="R7dc5878685bc4bc9"/>
    <p:sldId xmlns:r="http://schemas.openxmlformats.org/officeDocument/2006/relationships" id="257" r:id="R7dc071544b524df6"/>
    <p:sldId xmlns:r="http://schemas.openxmlformats.org/officeDocument/2006/relationships" id="258" r:id="R2afec8eb0bc545a8"/>
    <p:sldId xmlns:r="http://schemas.openxmlformats.org/officeDocument/2006/relationships" id="259" r:id="Rd7ec5d91caaa4363"/>
    <p:sldId xmlns:r="http://schemas.openxmlformats.org/officeDocument/2006/relationships" id="260" r:id="R7aa7444ffaaf4db4"/>
    <p:sldId xmlns:r="http://schemas.openxmlformats.org/officeDocument/2006/relationships" id="261" r:id="R6021e99af16240a4"/>
    <p:sldId xmlns:r="http://schemas.openxmlformats.org/officeDocument/2006/relationships" id="262" r:id="R51aa1fb92f6e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736a0494a4cef" /><Relationship Type="http://schemas.openxmlformats.org/officeDocument/2006/relationships/slide" Target="/ppt/slides/slide1.xml" Id="R7dc5878685bc4bc9" /><Relationship Type="http://schemas.openxmlformats.org/officeDocument/2006/relationships/slide" Target="/ppt/slides/slide2.xml" Id="R7dc071544b524df6" /><Relationship Type="http://schemas.openxmlformats.org/officeDocument/2006/relationships/slide" Target="/ppt/slides/slide3.xml" Id="R2afec8eb0bc545a8" /><Relationship Type="http://schemas.openxmlformats.org/officeDocument/2006/relationships/slide" Target="/ppt/slides/slide4.xml" Id="Rd7ec5d91caaa4363" /><Relationship Type="http://schemas.openxmlformats.org/officeDocument/2006/relationships/slide" Target="/ppt/slides/slide5.xml" Id="R7aa7444ffaaf4db4" /><Relationship Type="http://schemas.openxmlformats.org/officeDocument/2006/relationships/slide" Target="/ppt/slides/slide6.xml" Id="R6021e99af16240a4" /><Relationship Type="http://schemas.openxmlformats.org/officeDocument/2006/relationships/slide" Target="/ppt/slides/slide7.xml" Id="R51aa1fb92f6e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0a4b3c2244f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5c5f1613d42b4" /><Relationship Type="http://schemas.openxmlformats.org/officeDocument/2006/relationships/theme" Target="/ppt/slideMasters/theme/theme1.xml" Id="R6321d46cabf14f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5c5f1613d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e32bcc93b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ba78d695a4c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1c551f24840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f0288ad1649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247f6d04646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bbdcc578f4a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0cea7c4c843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NILSEN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NILSEN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3 239 664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7 739 564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INGRID SMITH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Hesteskoen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NILSEN AS</a:t>
            </a:r>
          </a:p>
        </p:txBody>
      </p:sp>
    </p:spTree>
  </p:cSld>
  <p:clrMapOvr>
    <a:masterClrMapping xmlns:a="http://schemas.openxmlformats.org/drawingml/2006/main"/>
  </p:clrMapOvr>
</p:sld>
</file>