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b82865ec944c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87319c37114a13"/>
  </p:sldMasterIdLst>
  <p:sldIdLst>
    <p:sldId xmlns:r="http://schemas.openxmlformats.org/officeDocument/2006/relationships" id="256" r:id="R30c8a80287ca40a7"/>
    <p:sldId xmlns:r="http://schemas.openxmlformats.org/officeDocument/2006/relationships" id="257" r:id="Rbe6e7325cb554b9d"/>
    <p:sldId xmlns:r="http://schemas.openxmlformats.org/officeDocument/2006/relationships" id="258" r:id="R643612d2f00e47fc"/>
    <p:sldId xmlns:r="http://schemas.openxmlformats.org/officeDocument/2006/relationships" id="259" r:id="R171e39024acd4152"/>
    <p:sldId xmlns:r="http://schemas.openxmlformats.org/officeDocument/2006/relationships" id="260" r:id="R22bd651f63774eff"/>
    <p:sldId xmlns:r="http://schemas.openxmlformats.org/officeDocument/2006/relationships" id="261" r:id="R60a9e3b444ad43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87319c37114a13" /><Relationship Type="http://schemas.openxmlformats.org/officeDocument/2006/relationships/slide" Target="/ppt/slides/slide1.xml" Id="R30c8a80287ca40a7" /><Relationship Type="http://schemas.openxmlformats.org/officeDocument/2006/relationships/slide" Target="/ppt/slides/slide2.xml" Id="Rbe6e7325cb554b9d" /><Relationship Type="http://schemas.openxmlformats.org/officeDocument/2006/relationships/slide" Target="/ppt/slides/slide3.xml" Id="R643612d2f00e47fc" /><Relationship Type="http://schemas.openxmlformats.org/officeDocument/2006/relationships/slide" Target="/ppt/slides/slide4.xml" Id="R171e39024acd4152" /><Relationship Type="http://schemas.openxmlformats.org/officeDocument/2006/relationships/slide" Target="/ppt/slides/slide5.xml" Id="R22bd651f63774eff" /><Relationship Type="http://schemas.openxmlformats.org/officeDocument/2006/relationships/slide" Target="/ppt/slides/slide6.xml" Id="R60a9e3b444ad43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7aa4627a4949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5bfa0df9b47dc" /><Relationship Type="http://schemas.openxmlformats.org/officeDocument/2006/relationships/theme" Target="/ppt/slideMasters/theme/theme1.xml" Id="Rbbddf6d1530d49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c5bfa0df9b47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01fb9101146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b5bbc4e9b45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ffba2f68246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5060e296149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f27e6722a4d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1ae55322d4b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ØYVIND NILSEN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Hesteskoen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