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46f141980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9f8276f544e6b"/>
  </p:sldMasterIdLst>
  <p:sldIdLst>
    <p:sldId xmlns:r="http://schemas.openxmlformats.org/officeDocument/2006/relationships" id="256" r:id="R32f0222b157b4a9e"/>
    <p:sldId xmlns:r="http://schemas.openxmlformats.org/officeDocument/2006/relationships" id="257" r:id="R0ce593c900464fb9"/>
    <p:sldId xmlns:r="http://schemas.openxmlformats.org/officeDocument/2006/relationships" id="258" r:id="Radcb8b2c0dae402b"/>
    <p:sldId xmlns:r="http://schemas.openxmlformats.org/officeDocument/2006/relationships" id="259" r:id="Rcbbf8a399ac84240"/>
    <p:sldId xmlns:r="http://schemas.openxmlformats.org/officeDocument/2006/relationships" id="260" r:id="R80315b3ab5604bab"/>
    <p:sldId xmlns:r="http://schemas.openxmlformats.org/officeDocument/2006/relationships" id="261" r:id="R44352d7a25d242a0"/>
    <p:sldId xmlns:r="http://schemas.openxmlformats.org/officeDocument/2006/relationships" id="262" r:id="Rb69c65200c6a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9f8276f544e6b" /><Relationship Type="http://schemas.openxmlformats.org/officeDocument/2006/relationships/slide" Target="/ppt/slides/slide1.xml" Id="R32f0222b157b4a9e" /><Relationship Type="http://schemas.openxmlformats.org/officeDocument/2006/relationships/slide" Target="/ppt/slides/slide2.xml" Id="R0ce593c900464fb9" /><Relationship Type="http://schemas.openxmlformats.org/officeDocument/2006/relationships/slide" Target="/ppt/slides/slide3.xml" Id="Radcb8b2c0dae402b" /><Relationship Type="http://schemas.openxmlformats.org/officeDocument/2006/relationships/slide" Target="/ppt/slides/slide4.xml" Id="Rcbbf8a399ac84240" /><Relationship Type="http://schemas.openxmlformats.org/officeDocument/2006/relationships/slide" Target="/ppt/slides/slide5.xml" Id="R80315b3ab5604bab" /><Relationship Type="http://schemas.openxmlformats.org/officeDocument/2006/relationships/slide" Target="/ppt/slides/slide6.xml" Id="R44352d7a25d242a0" /><Relationship Type="http://schemas.openxmlformats.org/officeDocument/2006/relationships/slide" Target="/ppt/slides/slide7.xml" Id="Rb69c65200c6a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d14d8c82d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22e555a7c4db6" /><Relationship Type="http://schemas.openxmlformats.org/officeDocument/2006/relationships/theme" Target="/ppt/slideMasters/theme/theme1.xml" Id="Rb4a6bcdd78c9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22e555a7c4d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a7d783712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eee742de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6158cc38d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60b3b059a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233d9438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0996f783c40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f0bdf34a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