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32fa0246e446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2c8851d8854d9d"/>
  </p:sldMasterIdLst>
  <p:sldIdLst>
    <p:sldId xmlns:r="http://schemas.openxmlformats.org/officeDocument/2006/relationships" id="256" r:id="Rb4bccb39abdb4ff5"/>
    <p:sldId xmlns:r="http://schemas.openxmlformats.org/officeDocument/2006/relationships" id="257" r:id="R2277802789bb4101"/>
    <p:sldId xmlns:r="http://schemas.openxmlformats.org/officeDocument/2006/relationships" id="258" r:id="R0618c1d12f2f4e3a"/>
    <p:sldId xmlns:r="http://schemas.openxmlformats.org/officeDocument/2006/relationships" id="259" r:id="Rc3f18f0b1cb3480d"/>
    <p:sldId xmlns:r="http://schemas.openxmlformats.org/officeDocument/2006/relationships" id="260" r:id="Rd7171662b2884b47"/>
    <p:sldId xmlns:r="http://schemas.openxmlformats.org/officeDocument/2006/relationships" id="261" r:id="R02f196acbb5a4421"/>
    <p:sldId xmlns:r="http://schemas.openxmlformats.org/officeDocument/2006/relationships" id="262" r:id="Rd18fe25fb6fd4e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2c8851d8854d9d" /><Relationship Type="http://schemas.openxmlformats.org/officeDocument/2006/relationships/slide" Target="/ppt/slides/slide1.xml" Id="Rb4bccb39abdb4ff5" /><Relationship Type="http://schemas.openxmlformats.org/officeDocument/2006/relationships/slide" Target="/ppt/slides/slide2.xml" Id="R2277802789bb4101" /><Relationship Type="http://schemas.openxmlformats.org/officeDocument/2006/relationships/slide" Target="/ppt/slides/slide3.xml" Id="R0618c1d12f2f4e3a" /><Relationship Type="http://schemas.openxmlformats.org/officeDocument/2006/relationships/slide" Target="/ppt/slides/slide4.xml" Id="Rc3f18f0b1cb3480d" /><Relationship Type="http://schemas.openxmlformats.org/officeDocument/2006/relationships/slide" Target="/ppt/slides/slide5.xml" Id="Rd7171662b2884b47" /><Relationship Type="http://schemas.openxmlformats.org/officeDocument/2006/relationships/slide" Target="/ppt/slides/slide6.xml" Id="R02f196acbb5a4421" /><Relationship Type="http://schemas.openxmlformats.org/officeDocument/2006/relationships/slide" Target="/ppt/slides/slide7.xml" Id="Rd18fe25fb6fd4e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ac68abcbb4b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6a75a98cb42ea" /><Relationship Type="http://schemas.openxmlformats.org/officeDocument/2006/relationships/theme" Target="/ppt/slideMasters/theme/theme1.xml" Id="R64d194fd7cff4c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56a75a98cb42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a4edf798445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0d46e05bd46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22776aa8e4f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be10bbc2f4e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c951113b043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af56a54ab4c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0a51bfc864f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BYGGMESTERFIRMA KJELLEVIKHANSEN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BYGGMESTERFIRMA KJELLEVIKHANSEN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8 175 219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591 756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2 478 485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ALF EGON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KJELLEVIK RAGNAR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Sagmyra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alfegon@kjellevikhansen.no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kjellevikhansen.no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999 557 821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BYGGMESTERFIRMA KJELLEVIKHANSEN AS</a:t>
            </a:r>
          </a:p>
        </p:txBody>
      </p:sp>
    </p:spTree>
  </p:cSld>
  <p:clrMapOvr>
    <a:masterClrMapping xmlns:a="http://schemas.openxmlformats.org/drawingml/2006/main"/>
  </p:clrMapOvr>
</p:sld>
</file>