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d933295cb744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0b5f6263734c8c"/>
  </p:sldMasterIdLst>
  <p:sldIdLst>
    <p:sldId xmlns:r="http://schemas.openxmlformats.org/officeDocument/2006/relationships" id="256" r:id="Rd21cc63441cf4d2a"/>
    <p:sldId xmlns:r="http://schemas.openxmlformats.org/officeDocument/2006/relationships" id="257" r:id="Rd633a0d8a5434625"/>
    <p:sldId xmlns:r="http://schemas.openxmlformats.org/officeDocument/2006/relationships" id="258" r:id="R21837766a35245f5"/>
    <p:sldId xmlns:r="http://schemas.openxmlformats.org/officeDocument/2006/relationships" id="259" r:id="R596e72204cfd4fc3"/>
    <p:sldId xmlns:r="http://schemas.openxmlformats.org/officeDocument/2006/relationships" id="260" r:id="Ra2bdcbf7ff874d7c"/>
    <p:sldId xmlns:r="http://schemas.openxmlformats.org/officeDocument/2006/relationships" id="261" r:id="R05deff9048814611"/>
    <p:sldId xmlns:r="http://schemas.openxmlformats.org/officeDocument/2006/relationships" id="262" r:id="R63d5ec973a8340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0b5f6263734c8c" /><Relationship Type="http://schemas.openxmlformats.org/officeDocument/2006/relationships/slide" Target="/ppt/slides/slide1.xml" Id="Rd21cc63441cf4d2a" /><Relationship Type="http://schemas.openxmlformats.org/officeDocument/2006/relationships/slide" Target="/ppt/slides/slide2.xml" Id="Rd633a0d8a5434625" /><Relationship Type="http://schemas.openxmlformats.org/officeDocument/2006/relationships/slide" Target="/ppt/slides/slide3.xml" Id="R21837766a35245f5" /><Relationship Type="http://schemas.openxmlformats.org/officeDocument/2006/relationships/slide" Target="/ppt/slides/slide4.xml" Id="R596e72204cfd4fc3" /><Relationship Type="http://schemas.openxmlformats.org/officeDocument/2006/relationships/slide" Target="/ppt/slides/slide5.xml" Id="Ra2bdcbf7ff874d7c" /><Relationship Type="http://schemas.openxmlformats.org/officeDocument/2006/relationships/slide" Target="/ppt/slides/slide6.xml" Id="R05deff9048814611" /><Relationship Type="http://schemas.openxmlformats.org/officeDocument/2006/relationships/slide" Target="/ppt/slides/slide7.xml" Id="R63d5ec973a8340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54a0c08cd548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9cf67e85745cc" /><Relationship Type="http://schemas.openxmlformats.org/officeDocument/2006/relationships/theme" Target="/ppt/slideMasters/theme/theme1.xml" Id="R8c1fc2827c7441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e9cf67e85745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30a7e07464a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afc429adc49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d3b192c584d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fcb63b27b4b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7aafacad34a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73837d7b648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60833d2ed4e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SOLBERG VÅGEN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VÅGEN HOLDING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821 021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822 573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VÅGEN KARI SOLBERG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VÅGEN SVEN GUNNAR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Timenesveien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4635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999 540 821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