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3f8035d5c0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97c8431a54bdf"/>
  </p:sldMasterIdLst>
  <p:sldIdLst>
    <p:sldId xmlns:r="http://schemas.openxmlformats.org/officeDocument/2006/relationships" id="256" r:id="R012dddd073ca4bab"/>
    <p:sldId xmlns:r="http://schemas.openxmlformats.org/officeDocument/2006/relationships" id="257" r:id="R6c67b45f38254cda"/>
    <p:sldId xmlns:r="http://schemas.openxmlformats.org/officeDocument/2006/relationships" id="258" r:id="R757d2d668ec84508"/>
    <p:sldId xmlns:r="http://schemas.openxmlformats.org/officeDocument/2006/relationships" id="259" r:id="R7b386ca1bb034ec5"/>
    <p:sldId xmlns:r="http://schemas.openxmlformats.org/officeDocument/2006/relationships" id="260" r:id="R89f5f605f51b4cfd"/>
    <p:sldId xmlns:r="http://schemas.openxmlformats.org/officeDocument/2006/relationships" id="261" r:id="Re88396ee91714ccc"/>
    <p:sldId xmlns:r="http://schemas.openxmlformats.org/officeDocument/2006/relationships" id="262" r:id="R24e57e05b76d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97c8431a54bdf" /><Relationship Type="http://schemas.openxmlformats.org/officeDocument/2006/relationships/slide" Target="/ppt/slides/slide1.xml" Id="R012dddd073ca4bab" /><Relationship Type="http://schemas.openxmlformats.org/officeDocument/2006/relationships/slide" Target="/ppt/slides/slide2.xml" Id="R6c67b45f38254cda" /><Relationship Type="http://schemas.openxmlformats.org/officeDocument/2006/relationships/slide" Target="/ppt/slides/slide3.xml" Id="R757d2d668ec84508" /><Relationship Type="http://schemas.openxmlformats.org/officeDocument/2006/relationships/slide" Target="/ppt/slides/slide4.xml" Id="R7b386ca1bb034ec5" /><Relationship Type="http://schemas.openxmlformats.org/officeDocument/2006/relationships/slide" Target="/ppt/slides/slide5.xml" Id="R89f5f605f51b4cfd" /><Relationship Type="http://schemas.openxmlformats.org/officeDocument/2006/relationships/slide" Target="/ppt/slides/slide6.xml" Id="Re88396ee91714ccc" /><Relationship Type="http://schemas.openxmlformats.org/officeDocument/2006/relationships/slide" Target="/ppt/slides/slide7.xml" Id="R24e57e05b76d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05bfb9450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c1c0148614e75" /><Relationship Type="http://schemas.openxmlformats.org/officeDocument/2006/relationships/theme" Target="/ppt/slideMasters/theme/theme1.xml" Id="R77e394266ed946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1c1c014861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599ccff17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3d5d26bf749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177ac0b9e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2b58571bb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12ce65b23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92e832f98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8ce6043f9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VVS AS ble etablert [år] og holder til i Sæbøvågen.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1 226 871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ODD HEINE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