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ad811e812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f2d27eaee4696"/>
  </p:sldMasterIdLst>
  <p:sldIdLst>
    <p:sldId xmlns:r="http://schemas.openxmlformats.org/officeDocument/2006/relationships" id="256" r:id="R2511e55f28d34ded"/>
    <p:sldId xmlns:r="http://schemas.openxmlformats.org/officeDocument/2006/relationships" id="257" r:id="R3ac2d8043afc47e0"/>
    <p:sldId xmlns:r="http://schemas.openxmlformats.org/officeDocument/2006/relationships" id="258" r:id="R9bf4c8bda07d4545"/>
    <p:sldId xmlns:r="http://schemas.openxmlformats.org/officeDocument/2006/relationships" id="259" r:id="R61e7651c0a52436b"/>
    <p:sldId xmlns:r="http://schemas.openxmlformats.org/officeDocument/2006/relationships" id="260" r:id="R282b456a71464f8c"/>
    <p:sldId xmlns:r="http://schemas.openxmlformats.org/officeDocument/2006/relationships" id="261" r:id="R34f727d81b45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f2d27eaee4696" /><Relationship Type="http://schemas.openxmlformats.org/officeDocument/2006/relationships/slide" Target="/ppt/slides/slide1.xml" Id="R2511e55f28d34ded" /><Relationship Type="http://schemas.openxmlformats.org/officeDocument/2006/relationships/slide" Target="/ppt/slides/slide2.xml" Id="R3ac2d8043afc47e0" /><Relationship Type="http://schemas.openxmlformats.org/officeDocument/2006/relationships/slide" Target="/ppt/slides/slide3.xml" Id="R9bf4c8bda07d4545" /><Relationship Type="http://schemas.openxmlformats.org/officeDocument/2006/relationships/slide" Target="/ppt/slides/slide4.xml" Id="R61e7651c0a52436b" /><Relationship Type="http://schemas.openxmlformats.org/officeDocument/2006/relationships/slide" Target="/ppt/slides/slide5.xml" Id="R282b456a71464f8c" /><Relationship Type="http://schemas.openxmlformats.org/officeDocument/2006/relationships/slide" Target="/ppt/slides/slide6.xml" Id="R34f727d81b45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1bff0c4a8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3ef3bd144a6c" /><Relationship Type="http://schemas.openxmlformats.org/officeDocument/2006/relationships/theme" Target="/ppt/slideMasters/theme/theme1.xml" Id="R42c93fa04b6b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03ef3bd14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2f80f022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0762b782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151103a8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c6cf8376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a9209291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6b0f313f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