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3fbb3f28884d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7dce0c368c4920"/>
  </p:sldMasterIdLst>
  <p:sldIdLst>
    <p:sldId xmlns:r="http://schemas.openxmlformats.org/officeDocument/2006/relationships" id="256" r:id="R0b350d3aad6f4e79"/>
    <p:sldId xmlns:r="http://schemas.openxmlformats.org/officeDocument/2006/relationships" id="257" r:id="Rb2dd291ea3e54c22"/>
    <p:sldId xmlns:r="http://schemas.openxmlformats.org/officeDocument/2006/relationships" id="258" r:id="Rd5d5c60ae8ee4787"/>
    <p:sldId xmlns:r="http://schemas.openxmlformats.org/officeDocument/2006/relationships" id="259" r:id="R3e33ba1a7cb74d94"/>
    <p:sldId xmlns:r="http://schemas.openxmlformats.org/officeDocument/2006/relationships" id="260" r:id="Rdb9b0be8c0ba4089"/>
    <p:sldId xmlns:r="http://schemas.openxmlformats.org/officeDocument/2006/relationships" id="261" r:id="R1728b57c03104a94"/>
    <p:sldId xmlns:r="http://schemas.openxmlformats.org/officeDocument/2006/relationships" id="262" r:id="Rd3656ae42d8341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7dce0c368c4920" /><Relationship Type="http://schemas.openxmlformats.org/officeDocument/2006/relationships/slide" Target="/ppt/slides/slide1.xml" Id="R0b350d3aad6f4e79" /><Relationship Type="http://schemas.openxmlformats.org/officeDocument/2006/relationships/slide" Target="/ppt/slides/slide2.xml" Id="Rb2dd291ea3e54c22" /><Relationship Type="http://schemas.openxmlformats.org/officeDocument/2006/relationships/slide" Target="/ppt/slides/slide3.xml" Id="Rd5d5c60ae8ee4787" /><Relationship Type="http://schemas.openxmlformats.org/officeDocument/2006/relationships/slide" Target="/ppt/slides/slide4.xml" Id="R3e33ba1a7cb74d94" /><Relationship Type="http://schemas.openxmlformats.org/officeDocument/2006/relationships/slide" Target="/ppt/slides/slide5.xml" Id="Rdb9b0be8c0ba4089" /><Relationship Type="http://schemas.openxmlformats.org/officeDocument/2006/relationships/slide" Target="/ppt/slides/slide6.xml" Id="R1728b57c03104a94" /><Relationship Type="http://schemas.openxmlformats.org/officeDocument/2006/relationships/slide" Target="/ppt/slides/slide7.xml" Id="Rd3656ae42d8341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59699170f140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1bef1bc774646" /><Relationship Type="http://schemas.openxmlformats.org/officeDocument/2006/relationships/theme" Target="/ppt/slideMasters/theme/theme1.xml" Id="R4b8a868c00434e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71bef1bc7746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53f4b329a42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34532d2a14c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ea73418704c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5f4b4e0f345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cd090332849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0a35fbcb34c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ec6cce5304f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GROUP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3 042 465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−1 914 169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3 587 856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45 202 990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46 495 021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 FUTURE INVEST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HAUGLID EIENDOM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CRUMENA AS  –  16,5 %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LIANE INVEST AS  –  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ERNST INVEST AS  –  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MULEKNAUSEN AS  –  6,6 %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Klostergata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3732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999 508 049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GROUP AS</a:t>
            </a:r>
          </a:p>
        </p:txBody>
      </p:sp>
    </p:spTree>
  </p:cSld>
  <p:clrMapOvr>
    <a:masterClrMapping xmlns:a="http://schemas.openxmlformats.org/drawingml/2006/main"/>
  </p:clrMapOvr>
</p:sld>
</file>