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a4b387c24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adabd747948ec"/>
  </p:sldMasterIdLst>
  <p:sldIdLst>
    <p:sldId xmlns:r="http://schemas.openxmlformats.org/officeDocument/2006/relationships" id="256" r:id="R0f2afb40a048446e"/>
    <p:sldId xmlns:r="http://schemas.openxmlformats.org/officeDocument/2006/relationships" id="257" r:id="R8efce22c68b940a0"/>
    <p:sldId xmlns:r="http://schemas.openxmlformats.org/officeDocument/2006/relationships" id="258" r:id="Rc718ad343fd0410a"/>
    <p:sldId xmlns:r="http://schemas.openxmlformats.org/officeDocument/2006/relationships" id="259" r:id="R2adbbdb26e71472b"/>
    <p:sldId xmlns:r="http://schemas.openxmlformats.org/officeDocument/2006/relationships" id="260" r:id="Rf2a8b7ad9c884eb7"/>
    <p:sldId xmlns:r="http://schemas.openxmlformats.org/officeDocument/2006/relationships" id="261" r:id="R4cf948cb10614c85"/>
    <p:sldId xmlns:r="http://schemas.openxmlformats.org/officeDocument/2006/relationships" id="262" r:id="R5a1233837b0c45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adabd747948ec" /><Relationship Type="http://schemas.openxmlformats.org/officeDocument/2006/relationships/slide" Target="/ppt/slides/slide1.xml" Id="R0f2afb40a048446e" /><Relationship Type="http://schemas.openxmlformats.org/officeDocument/2006/relationships/slide" Target="/ppt/slides/slide2.xml" Id="R8efce22c68b940a0" /><Relationship Type="http://schemas.openxmlformats.org/officeDocument/2006/relationships/slide" Target="/ppt/slides/slide3.xml" Id="Rc718ad343fd0410a" /><Relationship Type="http://schemas.openxmlformats.org/officeDocument/2006/relationships/slide" Target="/ppt/slides/slide4.xml" Id="R2adbbdb26e71472b" /><Relationship Type="http://schemas.openxmlformats.org/officeDocument/2006/relationships/slide" Target="/ppt/slides/slide5.xml" Id="Rf2a8b7ad9c884eb7" /><Relationship Type="http://schemas.openxmlformats.org/officeDocument/2006/relationships/slide" Target="/ppt/slides/slide6.xml" Id="R4cf948cb10614c85" /><Relationship Type="http://schemas.openxmlformats.org/officeDocument/2006/relationships/slide" Target="/ppt/slides/slide7.xml" Id="R5a1233837b0c45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1c4e7425d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ead6742d841f8" /><Relationship Type="http://schemas.openxmlformats.org/officeDocument/2006/relationships/theme" Target="/ppt/slideMasters/theme/theme1.xml" Id="R481461533efc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ead6742d8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ed3bb5b645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b9acdd3db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3af6b343a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ba83b972d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646ff21f4d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86337685d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1f1745e6346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EIRIK MELAND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 MELAND INVEST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18 843 946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18 875 785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Vardhaugen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 MELAND INVEST AS</a:t>
            </a:r>
          </a:p>
        </p:txBody>
      </p:sp>
    </p:spTree>
  </p:cSld>
  <p:clrMapOvr>
    <a:masterClrMapping xmlns:a="http://schemas.openxmlformats.org/drawingml/2006/main"/>
  </p:clrMapOvr>
</p:sld>
</file>