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12878789964e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4ce791e80d4fe0"/>
  </p:sldMasterIdLst>
  <p:sldIdLst>
    <p:sldId xmlns:r="http://schemas.openxmlformats.org/officeDocument/2006/relationships" id="256" r:id="Ra19ea3ce6d804618"/>
    <p:sldId xmlns:r="http://schemas.openxmlformats.org/officeDocument/2006/relationships" id="257" r:id="Rbe7637cf576e4576"/>
    <p:sldId xmlns:r="http://schemas.openxmlformats.org/officeDocument/2006/relationships" id="258" r:id="R45f3ca7a9c704933"/>
    <p:sldId xmlns:r="http://schemas.openxmlformats.org/officeDocument/2006/relationships" id="259" r:id="R0a2939e49f7c4c61"/>
    <p:sldId xmlns:r="http://schemas.openxmlformats.org/officeDocument/2006/relationships" id="260" r:id="Rf4c7c87ecfef4a2e"/>
    <p:sldId xmlns:r="http://schemas.openxmlformats.org/officeDocument/2006/relationships" id="261" r:id="R8155210913b84a2f"/>
    <p:sldId xmlns:r="http://schemas.openxmlformats.org/officeDocument/2006/relationships" id="262" r:id="R482b16b61b0149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4ce791e80d4fe0" /><Relationship Type="http://schemas.openxmlformats.org/officeDocument/2006/relationships/slide" Target="/ppt/slides/slide1.xml" Id="Ra19ea3ce6d804618" /><Relationship Type="http://schemas.openxmlformats.org/officeDocument/2006/relationships/slide" Target="/ppt/slides/slide2.xml" Id="Rbe7637cf576e4576" /><Relationship Type="http://schemas.openxmlformats.org/officeDocument/2006/relationships/slide" Target="/ppt/slides/slide3.xml" Id="R45f3ca7a9c704933" /><Relationship Type="http://schemas.openxmlformats.org/officeDocument/2006/relationships/slide" Target="/ppt/slides/slide4.xml" Id="R0a2939e49f7c4c61" /><Relationship Type="http://schemas.openxmlformats.org/officeDocument/2006/relationships/slide" Target="/ppt/slides/slide5.xml" Id="Rf4c7c87ecfef4a2e" /><Relationship Type="http://schemas.openxmlformats.org/officeDocument/2006/relationships/slide" Target="/ppt/slides/slide6.xml" Id="R8155210913b84a2f" /><Relationship Type="http://schemas.openxmlformats.org/officeDocument/2006/relationships/slide" Target="/ppt/slides/slide7.xml" Id="R482b16b61b0149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2acd395faa4a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403a3b3634e11" /><Relationship Type="http://schemas.openxmlformats.org/officeDocument/2006/relationships/theme" Target="/ppt/slideMasters/theme/theme1.xml" Id="Rd3d98f5a259c48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f403a3b3634e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e840dac5e4e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73988c63443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f6137890c4d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fb24cdd2241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0377e66d040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d3684dba446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edad167ff42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GJØVIK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GJØVIK ELEKTRO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4 122 691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930 040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725 036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3 022 022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JMHA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Ametystvegen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2818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andreas@gjovikelektro.no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999 299 083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ELEKTRO AS</a:t>
            </a:r>
          </a:p>
        </p:txBody>
      </p:sp>
    </p:spTree>
  </p:cSld>
  <p:clrMapOvr>
    <a:masterClrMapping xmlns:a="http://schemas.openxmlformats.org/drawingml/2006/main"/>
  </p:clrMapOvr>
</p:sld>
</file>