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fe6d6438964c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cdec2bb085430c"/>
  </p:sldMasterIdLst>
  <p:sldIdLst>
    <p:sldId xmlns:r="http://schemas.openxmlformats.org/officeDocument/2006/relationships" id="256" r:id="Rd3af6e34baed4a80"/>
    <p:sldId xmlns:r="http://schemas.openxmlformats.org/officeDocument/2006/relationships" id="257" r:id="Rcb237ccf914d4000"/>
    <p:sldId xmlns:r="http://schemas.openxmlformats.org/officeDocument/2006/relationships" id="258" r:id="Rc2d07819eeca4c25"/>
    <p:sldId xmlns:r="http://schemas.openxmlformats.org/officeDocument/2006/relationships" id="259" r:id="Rad821a79ed2e478e"/>
    <p:sldId xmlns:r="http://schemas.openxmlformats.org/officeDocument/2006/relationships" id="260" r:id="R685b3393fc54405a"/>
    <p:sldId xmlns:r="http://schemas.openxmlformats.org/officeDocument/2006/relationships" id="261" r:id="R607bfa5bf73e48e1"/>
    <p:sldId xmlns:r="http://schemas.openxmlformats.org/officeDocument/2006/relationships" id="262" r:id="Rfad2bad711dd44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cdec2bb085430c" /><Relationship Type="http://schemas.openxmlformats.org/officeDocument/2006/relationships/slide" Target="/ppt/slides/slide1.xml" Id="Rd3af6e34baed4a80" /><Relationship Type="http://schemas.openxmlformats.org/officeDocument/2006/relationships/slide" Target="/ppt/slides/slide2.xml" Id="Rcb237ccf914d4000" /><Relationship Type="http://schemas.openxmlformats.org/officeDocument/2006/relationships/slide" Target="/ppt/slides/slide3.xml" Id="Rc2d07819eeca4c25" /><Relationship Type="http://schemas.openxmlformats.org/officeDocument/2006/relationships/slide" Target="/ppt/slides/slide4.xml" Id="Rad821a79ed2e478e" /><Relationship Type="http://schemas.openxmlformats.org/officeDocument/2006/relationships/slide" Target="/ppt/slides/slide5.xml" Id="R685b3393fc54405a" /><Relationship Type="http://schemas.openxmlformats.org/officeDocument/2006/relationships/slide" Target="/ppt/slides/slide6.xml" Id="R607bfa5bf73e48e1" /><Relationship Type="http://schemas.openxmlformats.org/officeDocument/2006/relationships/slide" Target="/ppt/slides/slide7.xml" Id="Rfad2bad711dd44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dfd72caa6e45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d9475ded14a25" /><Relationship Type="http://schemas.openxmlformats.org/officeDocument/2006/relationships/theme" Target="/ppt/slideMasters/theme/theme1.xml" Id="R52ba5bd4267546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6d9475ded14a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8c6dc9a4248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b97fdaa914d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537a1f8cf49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0fa38428b4a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48f732c7840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7c4237cb44b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599424c2e4b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BFL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−340 940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6 511 231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10 567 838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15 733 800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FLEM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Nylandvegen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bj.flem@gmail.com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