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95d3d7483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3b9b018174b4c"/>
  </p:sldMasterIdLst>
  <p:sldIdLst>
    <p:sldId xmlns:r="http://schemas.openxmlformats.org/officeDocument/2006/relationships" id="256" r:id="R30b518a907e54987"/>
    <p:sldId xmlns:r="http://schemas.openxmlformats.org/officeDocument/2006/relationships" id="257" r:id="R12c78fcb769445e7"/>
    <p:sldId xmlns:r="http://schemas.openxmlformats.org/officeDocument/2006/relationships" id="258" r:id="R30ee9362d279483b"/>
    <p:sldId xmlns:r="http://schemas.openxmlformats.org/officeDocument/2006/relationships" id="259" r:id="Rc309f57b3c3745db"/>
    <p:sldId xmlns:r="http://schemas.openxmlformats.org/officeDocument/2006/relationships" id="260" r:id="R925afbd516394242"/>
    <p:sldId xmlns:r="http://schemas.openxmlformats.org/officeDocument/2006/relationships" id="261" r:id="R2bce010ada484cf1"/>
    <p:sldId xmlns:r="http://schemas.openxmlformats.org/officeDocument/2006/relationships" id="262" r:id="Refadf4916154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3b9b018174b4c" /><Relationship Type="http://schemas.openxmlformats.org/officeDocument/2006/relationships/slide" Target="/ppt/slides/slide1.xml" Id="R30b518a907e54987" /><Relationship Type="http://schemas.openxmlformats.org/officeDocument/2006/relationships/slide" Target="/ppt/slides/slide2.xml" Id="R12c78fcb769445e7" /><Relationship Type="http://schemas.openxmlformats.org/officeDocument/2006/relationships/slide" Target="/ppt/slides/slide3.xml" Id="R30ee9362d279483b" /><Relationship Type="http://schemas.openxmlformats.org/officeDocument/2006/relationships/slide" Target="/ppt/slides/slide4.xml" Id="Rc309f57b3c3745db" /><Relationship Type="http://schemas.openxmlformats.org/officeDocument/2006/relationships/slide" Target="/ppt/slides/slide5.xml" Id="R925afbd516394242" /><Relationship Type="http://schemas.openxmlformats.org/officeDocument/2006/relationships/slide" Target="/ppt/slides/slide6.xml" Id="R2bce010ada484cf1" /><Relationship Type="http://schemas.openxmlformats.org/officeDocument/2006/relationships/slide" Target="/ppt/slides/slide7.xml" Id="Refadf4916154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64f00b487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b97125b046c9" /><Relationship Type="http://schemas.openxmlformats.org/officeDocument/2006/relationships/theme" Target="/ppt/slideMasters/theme/theme1.xml" Id="R882012c608cb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0b97125b046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ed8bf95bb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e25b67dc946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10b47bf5c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dff4b0101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a02692114a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31dbcb202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37958c385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REGNSKAPSKONTOR AS ble etablert [år] og holder til i Brandsfjord.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673 369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PER OLA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7194 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