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e7ae848fd9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5f9f932774592"/>
  </p:sldMasterIdLst>
  <p:sldIdLst>
    <p:sldId xmlns:r="http://schemas.openxmlformats.org/officeDocument/2006/relationships" id="256" r:id="R24e641f28a0b4e32"/>
    <p:sldId xmlns:r="http://schemas.openxmlformats.org/officeDocument/2006/relationships" id="257" r:id="R7c62dee58e194e74"/>
    <p:sldId xmlns:r="http://schemas.openxmlformats.org/officeDocument/2006/relationships" id="258" r:id="R61cea7c308f04ba8"/>
    <p:sldId xmlns:r="http://schemas.openxmlformats.org/officeDocument/2006/relationships" id="259" r:id="R63207d9089994395"/>
    <p:sldId xmlns:r="http://schemas.openxmlformats.org/officeDocument/2006/relationships" id="260" r:id="R2f0c955befbc46eb"/>
    <p:sldId xmlns:r="http://schemas.openxmlformats.org/officeDocument/2006/relationships" id="261" r:id="R16c61e1b4c504a27"/>
    <p:sldId xmlns:r="http://schemas.openxmlformats.org/officeDocument/2006/relationships" id="262" r:id="R4f2e9ef246ea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5f9f932774592" /><Relationship Type="http://schemas.openxmlformats.org/officeDocument/2006/relationships/slide" Target="/ppt/slides/slide1.xml" Id="R24e641f28a0b4e32" /><Relationship Type="http://schemas.openxmlformats.org/officeDocument/2006/relationships/slide" Target="/ppt/slides/slide2.xml" Id="R7c62dee58e194e74" /><Relationship Type="http://schemas.openxmlformats.org/officeDocument/2006/relationships/slide" Target="/ppt/slides/slide3.xml" Id="R61cea7c308f04ba8" /><Relationship Type="http://schemas.openxmlformats.org/officeDocument/2006/relationships/slide" Target="/ppt/slides/slide4.xml" Id="R63207d9089994395" /><Relationship Type="http://schemas.openxmlformats.org/officeDocument/2006/relationships/slide" Target="/ppt/slides/slide5.xml" Id="R2f0c955befbc46eb" /><Relationship Type="http://schemas.openxmlformats.org/officeDocument/2006/relationships/slide" Target="/ppt/slides/slide6.xml" Id="R16c61e1b4c504a27" /><Relationship Type="http://schemas.openxmlformats.org/officeDocument/2006/relationships/slide" Target="/ppt/slides/slide7.xml" Id="R4f2e9ef246ea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2f9b0dc7c4a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350ff34ce4efb" /><Relationship Type="http://schemas.openxmlformats.org/officeDocument/2006/relationships/theme" Target="/ppt/slideMasters/theme/theme1.xml" Id="Re23d0679f89e42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c350ff34ce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2913cbb914e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b11636d1a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9a7ad942b40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accc609b0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d78c6653e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220060b3040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a79749fdc46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SOMMERSTAD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Bærefjellveien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