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c2e513965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a7dfa5859481f"/>
  </p:sldMasterIdLst>
  <p:sldIdLst>
    <p:sldId xmlns:r="http://schemas.openxmlformats.org/officeDocument/2006/relationships" id="256" r:id="R51296e96141c4162"/>
    <p:sldId xmlns:r="http://schemas.openxmlformats.org/officeDocument/2006/relationships" id="257" r:id="Re845d98f5b654231"/>
    <p:sldId xmlns:r="http://schemas.openxmlformats.org/officeDocument/2006/relationships" id="258" r:id="Rff5b1c7c02e74c7b"/>
    <p:sldId xmlns:r="http://schemas.openxmlformats.org/officeDocument/2006/relationships" id="259" r:id="R0fdb8f569d104fc7"/>
    <p:sldId xmlns:r="http://schemas.openxmlformats.org/officeDocument/2006/relationships" id="260" r:id="R66229d7cb93d4e52"/>
    <p:sldId xmlns:r="http://schemas.openxmlformats.org/officeDocument/2006/relationships" id="261" r:id="R1da21fa7c49143fe"/>
    <p:sldId xmlns:r="http://schemas.openxmlformats.org/officeDocument/2006/relationships" id="262" r:id="Rd37ad59cfa94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a7dfa5859481f" /><Relationship Type="http://schemas.openxmlformats.org/officeDocument/2006/relationships/slide" Target="/ppt/slides/slide1.xml" Id="R51296e96141c4162" /><Relationship Type="http://schemas.openxmlformats.org/officeDocument/2006/relationships/slide" Target="/ppt/slides/slide2.xml" Id="Re845d98f5b654231" /><Relationship Type="http://schemas.openxmlformats.org/officeDocument/2006/relationships/slide" Target="/ppt/slides/slide3.xml" Id="Rff5b1c7c02e74c7b" /><Relationship Type="http://schemas.openxmlformats.org/officeDocument/2006/relationships/slide" Target="/ppt/slides/slide4.xml" Id="R0fdb8f569d104fc7" /><Relationship Type="http://schemas.openxmlformats.org/officeDocument/2006/relationships/slide" Target="/ppt/slides/slide5.xml" Id="R66229d7cb93d4e52" /><Relationship Type="http://schemas.openxmlformats.org/officeDocument/2006/relationships/slide" Target="/ppt/slides/slide6.xml" Id="R1da21fa7c49143fe" /><Relationship Type="http://schemas.openxmlformats.org/officeDocument/2006/relationships/slide" Target="/ppt/slides/slide7.xml" Id="Rd37ad59cfa94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2b2d6080f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e3a886444ff1" /><Relationship Type="http://schemas.openxmlformats.org/officeDocument/2006/relationships/theme" Target="/ppt/slideMasters/theme/theme1.xml" Id="R88e68eb437ea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fe3a88644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4b505301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9d13fd0c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7e43ae1c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2d0d787b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4ee281bf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595f1c54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2f318aa2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