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22100da6eb43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482453050f4f96"/>
  </p:sldMasterIdLst>
  <p:sldIdLst>
    <p:sldId xmlns:r="http://schemas.openxmlformats.org/officeDocument/2006/relationships" id="256" r:id="Rdd184fe305544b75"/>
    <p:sldId xmlns:r="http://schemas.openxmlformats.org/officeDocument/2006/relationships" id="257" r:id="Rc3fa804e301542b0"/>
    <p:sldId xmlns:r="http://schemas.openxmlformats.org/officeDocument/2006/relationships" id="258" r:id="R16f5c47b942a4a53"/>
    <p:sldId xmlns:r="http://schemas.openxmlformats.org/officeDocument/2006/relationships" id="259" r:id="Rb5e5f79ca4144cff"/>
    <p:sldId xmlns:r="http://schemas.openxmlformats.org/officeDocument/2006/relationships" id="260" r:id="R01916479097748b7"/>
    <p:sldId xmlns:r="http://schemas.openxmlformats.org/officeDocument/2006/relationships" id="261" r:id="Rcfcdead51aa14f6b"/>
    <p:sldId xmlns:r="http://schemas.openxmlformats.org/officeDocument/2006/relationships" id="262" r:id="Rccc769f46be84a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82453050f4f96" /><Relationship Type="http://schemas.openxmlformats.org/officeDocument/2006/relationships/slide" Target="/ppt/slides/slide1.xml" Id="Rdd184fe305544b75" /><Relationship Type="http://schemas.openxmlformats.org/officeDocument/2006/relationships/slide" Target="/ppt/slides/slide2.xml" Id="Rc3fa804e301542b0" /><Relationship Type="http://schemas.openxmlformats.org/officeDocument/2006/relationships/slide" Target="/ppt/slides/slide3.xml" Id="R16f5c47b942a4a53" /><Relationship Type="http://schemas.openxmlformats.org/officeDocument/2006/relationships/slide" Target="/ppt/slides/slide4.xml" Id="Rb5e5f79ca4144cff" /><Relationship Type="http://schemas.openxmlformats.org/officeDocument/2006/relationships/slide" Target="/ppt/slides/slide5.xml" Id="R01916479097748b7" /><Relationship Type="http://schemas.openxmlformats.org/officeDocument/2006/relationships/slide" Target="/ppt/slides/slide6.xml" Id="Rcfcdead51aa14f6b" /><Relationship Type="http://schemas.openxmlformats.org/officeDocument/2006/relationships/slide" Target="/ppt/slides/slide7.xml" Id="Rccc769f46be84a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75b98df9045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ff5a829044140" /><Relationship Type="http://schemas.openxmlformats.org/officeDocument/2006/relationships/theme" Target="/ppt/slideMasters/theme/theme1.xml" Id="Rb613e7f91108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5ff5a8290441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b58ee3936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bc69a8e944d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c293f5abb47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204dcb7634a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d04066779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59cef76f842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a7cfe444143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