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8df27603a4e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cf84750b04642"/>
  </p:sldMasterIdLst>
  <p:sldIdLst>
    <p:sldId xmlns:r="http://schemas.openxmlformats.org/officeDocument/2006/relationships" id="256" r:id="R92b22e5cc3a94f45"/>
    <p:sldId xmlns:r="http://schemas.openxmlformats.org/officeDocument/2006/relationships" id="257" r:id="Rc4bcc58e730b4874"/>
    <p:sldId xmlns:r="http://schemas.openxmlformats.org/officeDocument/2006/relationships" id="258" r:id="R09f002d6a0ec45d9"/>
    <p:sldId xmlns:r="http://schemas.openxmlformats.org/officeDocument/2006/relationships" id="259" r:id="R4ccf2fd4dbbc4e8f"/>
    <p:sldId xmlns:r="http://schemas.openxmlformats.org/officeDocument/2006/relationships" id="260" r:id="Recd74cccebb74aec"/>
    <p:sldId xmlns:r="http://schemas.openxmlformats.org/officeDocument/2006/relationships" id="261" r:id="R0eeac835348242b0"/>
    <p:sldId xmlns:r="http://schemas.openxmlformats.org/officeDocument/2006/relationships" id="262" r:id="R087dfbd5ee08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cf84750b04642" /><Relationship Type="http://schemas.openxmlformats.org/officeDocument/2006/relationships/slide" Target="/ppt/slides/slide1.xml" Id="R92b22e5cc3a94f45" /><Relationship Type="http://schemas.openxmlformats.org/officeDocument/2006/relationships/slide" Target="/ppt/slides/slide2.xml" Id="Rc4bcc58e730b4874" /><Relationship Type="http://schemas.openxmlformats.org/officeDocument/2006/relationships/slide" Target="/ppt/slides/slide3.xml" Id="R09f002d6a0ec45d9" /><Relationship Type="http://schemas.openxmlformats.org/officeDocument/2006/relationships/slide" Target="/ppt/slides/slide4.xml" Id="R4ccf2fd4dbbc4e8f" /><Relationship Type="http://schemas.openxmlformats.org/officeDocument/2006/relationships/slide" Target="/ppt/slides/slide5.xml" Id="Recd74cccebb74aec" /><Relationship Type="http://schemas.openxmlformats.org/officeDocument/2006/relationships/slide" Target="/ppt/slides/slide6.xml" Id="R0eeac835348242b0" /><Relationship Type="http://schemas.openxmlformats.org/officeDocument/2006/relationships/slide" Target="/ppt/slides/slide7.xml" Id="R087dfbd5ee08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31984b8fb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ed34a5f314ec6" /><Relationship Type="http://schemas.openxmlformats.org/officeDocument/2006/relationships/theme" Target="/ppt/slideMasters/theme/theme1.xml" Id="R87d2adf4e96547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ded34a5f314e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8533bb04c48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3d616443444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0e8fb23e3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3f244c8a6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59127c1d147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382d1e9214e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104e827d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RTL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5 582 445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ROLF-TORE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Spikkestadveien 108A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rtl@askestad-aas.no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998 624 037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