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ded949aef445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2ac1879c4b4d89"/>
  </p:sldMasterIdLst>
  <p:sldIdLst>
    <p:sldId xmlns:r="http://schemas.openxmlformats.org/officeDocument/2006/relationships" id="256" r:id="R6db53776e8cb46fb"/>
    <p:sldId xmlns:r="http://schemas.openxmlformats.org/officeDocument/2006/relationships" id="257" r:id="R947bc375127c4d73"/>
    <p:sldId xmlns:r="http://schemas.openxmlformats.org/officeDocument/2006/relationships" id="258" r:id="Rc22da05afb02498b"/>
    <p:sldId xmlns:r="http://schemas.openxmlformats.org/officeDocument/2006/relationships" id="259" r:id="Re2e1d2dcdddd4063"/>
    <p:sldId xmlns:r="http://schemas.openxmlformats.org/officeDocument/2006/relationships" id="260" r:id="R84e1062d5b39463d"/>
    <p:sldId xmlns:r="http://schemas.openxmlformats.org/officeDocument/2006/relationships" id="261" r:id="R5274763b08044f41"/>
    <p:sldId xmlns:r="http://schemas.openxmlformats.org/officeDocument/2006/relationships" id="262" r:id="Rab3897304ecc4e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ac1879c4b4d89" /><Relationship Type="http://schemas.openxmlformats.org/officeDocument/2006/relationships/slide" Target="/ppt/slides/slide1.xml" Id="R6db53776e8cb46fb" /><Relationship Type="http://schemas.openxmlformats.org/officeDocument/2006/relationships/slide" Target="/ppt/slides/slide2.xml" Id="R947bc375127c4d73" /><Relationship Type="http://schemas.openxmlformats.org/officeDocument/2006/relationships/slide" Target="/ppt/slides/slide3.xml" Id="Rc22da05afb02498b" /><Relationship Type="http://schemas.openxmlformats.org/officeDocument/2006/relationships/slide" Target="/ppt/slides/slide4.xml" Id="Re2e1d2dcdddd4063" /><Relationship Type="http://schemas.openxmlformats.org/officeDocument/2006/relationships/slide" Target="/ppt/slides/slide5.xml" Id="R84e1062d5b39463d" /><Relationship Type="http://schemas.openxmlformats.org/officeDocument/2006/relationships/slide" Target="/ppt/slides/slide6.xml" Id="R5274763b08044f41" /><Relationship Type="http://schemas.openxmlformats.org/officeDocument/2006/relationships/slide" Target="/ppt/slides/slide7.xml" Id="Rab3897304ecc4e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eb5a29d34d45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14ef337e74679" /><Relationship Type="http://schemas.openxmlformats.org/officeDocument/2006/relationships/theme" Target="/ppt/slideMasters/theme/theme1.xml" Id="R5977d4cbe5dc42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814ef337e746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2d84a0b134c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3b250a0af44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7ab10c90c48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50e0bac1645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2f635d4a64d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fec0b08da48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4694551f44e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GODEJORD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ENTREPRENØR AS ble etablert [år] og holder til i Sørum.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12 880 045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3 212 128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2 902 997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5 357 721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9 053 766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Kneika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1923 Sørum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