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4c6e59fc244a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32e7a387e84f72"/>
  </p:sldMasterIdLst>
  <p:sldIdLst>
    <p:sldId xmlns:r="http://schemas.openxmlformats.org/officeDocument/2006/relationships" id="256" r:id="Recca3fcb340b4465"/>
    <p:sldId xmlns:r="http://schemas.openxmlformats.org/officeDocument/2006/relationships" id="257" r:id="Rba6123ef769d4459"/>
    <p:sldId xmlns:r="http://schemas.openxmlformats.org/officeDocument/2006/relationships" id="258" r:id="Re9590177fe4e4d39"/>
    <p:sldId xmlns:r="http://schemas.openxmlformats.org/officeDocument/2006/relationships" id="259" r:id="R9022085e893344e1"/>
    <p:sldId xmlns:r="http://schemas.openxmlformats.org/officeDocument/2006/relationships" id="260" r:id="Ra6caca8331264018"/>
    <p:sldId xmlns:r="http://schemas.openxmlformats.org/officeDocument/2006/relationships" id="261" r:id="R755215f3063c482a"/>
    <p:sldId xmlns:r="http://schemas.openxmlformats.org/officeDocument/2006/relationships" id="262" r:id="R12d6efd33c7c44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32e7a387e84f72" /><Relationship Type="http://schemas.openxmlformats.org/officeDocument/2006/relationships/slide" Target="/ppt/slides/slide1.xml" Id="Recca3fcb340b4465" /><Relationship Type="http://schemas.openxmlformats.org/officeDocument/2006/relationships/slide" Target="/ppt/slides/slide2.xml" Id="Rba6123ef769d4459" /><Relationship Type="http://schemas.openxmlformats.org/officeDocument/2006/relationships/slide" Target="/ppt/slides/slide3.xml" Id="Re9590177fe4e4d39" /><Relationship Type="http://schemas.openxmlformats.org/officeDocument/2006/relationships/slide" Target="/ppt/slides/slide4.xml" Id="R9022085e893344e1" /><Relationship Type="http://schemas.openxmlformats.org/officeDocument/2006/relationships/slide" Target="/ppt/slides/slide5.xml" Id="Ra6caca8331264018" /><Relationship Type="http://schemas.openxmlformats.org/officeDocument/2006/relationships/slide" Target="/ppt/slides/slide6.xml" Id="R755215f3063c482a" /><Relationship Type="http://schemas.openxmlformats.org/officeDocument/2006/relationships/slide" Target="/ppt/slides/slide7.xml" Id="R12d6efd33c7c44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ef59ac6d749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e495e78c747cd" /><Relationship Type="http://schemas.openxmlformats.org/officeDocument/2006/relationships/theme" Target="/ppt/slideMasters/theme/theme1.xml" Id="R4c3513f1153641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e495e78c7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715880aa5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41f84eaa141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327036e34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4182d4e3b45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5267fe75843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ec94964e24d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a6bcd8753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37 988 481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EINAR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JON GOTFRED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3RD CREEK NORWAY VENTURES LLC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B. SCHULTZ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LAIKA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