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d17cabbaf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b144b38694f72"/>
  </p:sldMasterIdLst>
  <p:sldIdLst>
    <p:sldId xmlns:r="http://schemas.openxmlformats.org/officeDocument/2006/relationships" id="256" r:id="Rbd452a4775ab4434"/>
    <p:sldId xmlns:r="http://schemas.openxmlformats.org/officeDocument/2006/relationships" id="257" r:id="R49c1bd6af239436c"/>
    <p:sldId xmlns:r="http://schemas.openxmlformats.org/officeDocument/2006/relationships" id="258" r:id="Re266b3907eab406a"/>
    <p:sldId xmlns:r="http://schemas.openxmlformats.org/officeDocument/2006/relationships" id="259" r:id="R9a2c50f36cce4757"/>
    <p:sldId xmlns:r="http://schemas.openxmlformats.org/officeDocument/2006/relationships" id="260" r:id="Rec8d4a02af8a4585"/>
    <p:sldId xmlns:r="http://schemas.openxmlformats.org/officeDocument/2006/relationships" id="261" r:id="R5c4cc0a8863a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b144b38694f72" /><Relationship Type="http://schemas.openxmlformats.org/officeDocument/2006/relationships/slide" Target="/ppt/slides/slide1.xml" Id="Rbd452a4775ab4434" /><Relationship Type="http://schemas.openxmlformats.org/officeDocument/2006/relationships/slide" Target="/ppt/slides/slide2.xml" Id="R49c1bd6af239436c" /><Relationship Type="http://schemas.openxmlformats.org/officeDocument/2006/relationships/slide" Target="/ppt/slides/slide3.xml" Id="Re266b3907eab406a" /><Relationship Type="http://schemas.openxmlformats.org/officeDocument/2006/relationships/slide" Target="/ppt/slides/slide4.xml" Id="R9a2c50f36cce4757" /><Relationship Type="http://schemas.openxmlformats.org/officeDocument/2006/relationships/slide" Target="/ppt/slides/slide5.xml" Id="Rec8d4a02af8a4585" /><Relationship Type="http://schemas.openxmlformats.org/officeDocument/2006/relationships/slide" Target="/ppt/slides/slide6.xml" Id="R5c4cc0a8863a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2d691357a4e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017134864f9d" /><Relationship Type="http://schemas.openxmlformats.org/officeDocument/2006/relationships/theme" Target="/ppt/slideMasters/theme/theme1.xml" Id="R6c4536e78b434a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701713486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97e19fef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f762d9a1b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90634160e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139c7ffd0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60e097b39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2a0314f9b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