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0a813294e41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5838dc45294f7a"/>
  </p:sldMasterIdLst>
  <p:sldIdLst>
    <p:sldId xmlns:r="http://schemas.openxmlformats.org/officeDocument/2006/relationships" id="256" r:id="R25c03c91a5cf4328"/>
    <p:sldId xmlns:r="http://schemas.openxmlformats.org/officeDocument/2006/relationships" id="257" r:id="R72f332d6a82f4ff8"/>
    <p:sldId xmlns:r="http://schemas.openxmlformats.org/officeDocument/2006/relationships" id="258" r:id="Raf8980b35b2148d9"/>
    <p:sldId xmlns:r="http://schemas.openxmlformats.org/officeDocument/2006/relationships" id="259" r:id="Rfd6d1029dc2244f3"/>
    <p:sldId xmlns:r="http://schemas.openxmlformats.org/officeDocument/2006/relationships" id="260" r:id="R28d0f024d34644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838dc45294f7a" /><Relationship Type="http://schemas.openxmlformats.org/officeDocument/2006/relationships/slide" Target="/ppt/slides/slide1.xml" Id="R25c03c91a5cf4328" /><Relationship Type="http://schemas.openxmlformats.org/officeDocument/2006/relationships/slide" Target="/ppt/slides/slide2.xml" Id="R72f332d6a82f4ff8" /><Relationship Type="http://schemas.openxmlformats.org/officeDocument/2006/relationships/slide" Target="/ppt/slides/slide3.xml" Id="Raf8980b35b2148d9" /><Relationship Type="http://schemas.openxmlformats.org/officeDocument/2006/relationships/slide" Target="/ppt/slides/slide4.xml" Id="Rfd6d1029dc2244f3" /><Relationship Type="http://schemas.openxmlformats.org/officeDocument/2006/relationships/slide" Target="/ppt/slides/slide5.xml" Id="R28d0f024d34644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a4ede1ba544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b6293497c4575" /><Relationship Type="http://schemas.openxmlformats.org/officeDocument/2006/relationships/theme" Target="/ppt/slideMasters/theme/theme1.xml" Id="Rbbb82775dc49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ab6293497c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db9ef18d2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27206237b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a52e8cda749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481a23ce0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10521ef17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