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7aead5d80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5d41976134397"/>
  </p:sldMasterIdLst>
  <p:sldIdLst>
    <p:sldId xmlns:r="http://schemas.openxmlformats.org/officeDocument/2006/relationships" id="256" r:id="R2d620c22d637432a"/>
    <p:sldId xmlns:r="http://schemas.openxmlformats.org/officeDocument/2006/relationships" id="257" r:id="R2dacf1c394df491e"/>
    <p:sldId xmlns:r="http://schemas.openxmlformats.org/officeDocument/2006/relationships" id="258" r:id="R48fd2649accc48f0"/>
    <p:sldId xmlns:r="http://schemas.openxmlformats.org/officeDocument/2006/relationships" id="259" r:id="Ra1d183de868046a4"/>
    <p:sldId xmlns:r="http://schemas.openxmlformats.org/officeDocument/2006/relationships" id="260" r:id="R8ab05c3726ca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5d41976134397" /><Relationship Type="http://schemas.openxmlformats.org/officeDocument/2006/relationships/slide" Target="/ppt/slides/slide1.xml" Id="R2d620c22d637432a" /><Relationship Type="http://schemas.openxmlformats.org/officeDocument/2006/relationships/slide" Target="/ppt/slides/slide2.xml" Id="R2dacf1c394df491e" /><Relationship Type="http://schemas.openxmlformats.org/officeDocument/2006/relationships/slide" Target="/ppt/slides/slide3.xml" Id="R48fd2649accc48f0" /><Relationship Type="http://schemas.openxmlformats.org/officeDocument/2006/relationships/slide" Target="/ppt/slides/slide4.xml" Id="Ra1d183de868046a4" /><Relationship Type="http://schemas.openxmlformats.org/officeDocument/2006/relationships/slide" Target="/ppt/slides/slide5.xml" Id="R8ab05c3726ca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680910a94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4eb1e1b0b403c" /><Relationship Type="http://schemas.openxmlformats.org/officeDocument/2006/relationships/theme" Target="/ppt/slideMasters/theme/theme1.xml" Id="R721103c07ef4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74eb1e1b0b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58c7d59ef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67cdf1034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b438615b3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b4e33713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d45946c7d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