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299c8fa704e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ced894f4d4e46"/>
  </p:sldMasterIdLst>
  <p:sldIdLst>
    <p:sldId xmlns:r="http://schemas.openxmlformats.org/officeDocument/2006/relationships" id="256" r:id="Re813e4d58a714f3f"/>
    <p:sldId xmlns:r="http://schemas.openxmlformats.org/officeDocument/2006/relationships" id="257" r:id="R6b86211de9bc4335"/>
    <p:sldId xmlns:r="http://schemas.openxmlformats.org/officeDocument/2006/relationships" id="258" r:id="Rd8cc9330d00d4773"/>
    <p:sldId xmlns:r="http://schemas.openxmlformats.org/officeDocument/2006/relationships" id="259" r:id="R2e4bae98734a4299"/>
    <p:sldId xmlns:r="http://schemas.openxmlformats.org/officeDocument/2006/relationships" id="260" r:id="R3386111eb36d4e31"/>
    <p:sldId xmlns:r="http://schemas.openxmlformats.org/officeDocument/2006/relationships" id="261" r:id="Ra28daa46d9dc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ced894f4d4e46" /><Relationship Type="http://schemas.openxmlformats.org/officeDocument/2006/relationships/slide" Target="/ppt/slides/slide1.xml" Id="Re813e4d58a714f3f" /><Relationship Type="http://schemas.openxmlformats.org/officeDocument/2006/relationships/slide" Target="/ppt/slides/slide2.xml" Id="R6b86211de9bc4335" /><Relationship Type="http://schemas.openxmlformats.org/officeDocument/2006/relationships/slide" Target="/ppt/slides/slide3.xml" Id="Rd8cc9330d00d4773" /><Relationship Type="http://schemas.openxmlformats.org/officeDocument/2006/relationships/slide" Target="/ppt/slides/slide4.xml" Id="R2e4bae98734a4299" /><Relationship Type="http://schemas.openxmlformats.org/officeDocument/2006/relationships/slide" Target="/ppt/slides/slide5.xml" Id="R3386111eb36d4e31" /><Relationship Type="http://schemas.openxmlformats.org/officeDocument/2006/relationships/slide" Target="/ppt/slides/slide6.xml" Id="Ra28daa46d9dc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4449d2f0b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139139404cb0" /><Relationship Type="http://schemas.openxmlformats.org/officeDocument/2006/relationships/theme" Target="/ppt/slideMasters/theme/theme1.xml" Id="R16e7d42a0577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d13913940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2547ec743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616888b1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ea1f7aed5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0d39b49b6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359b608be45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64d545d17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