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098eb961ae4b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e1d942b2e24d26"/>
  </p:sldMasterIdLst>
  <p:sldIdLst>
    <p:sldId xmlns:r="http://schemas.openxmlformats.org/officeDocument/2006/relationships" id="256" r:id="Rdf58f3852c7e4677"/>
    <p:sldId xmlns:r="http://schemas.openxmlformats.org/officeDocument/2006/relationships" id="257" r:id="R0937b2da4a9340d1"/>
    <p:sldId xmlns:r="http://schemas.openxmlformats.org/officeDocument/2006/relationships" id="258" r:id="Rad0bd44e3fe942a9"/>
    <p:sldId xmlns:r="http://schemas.openxmlformats.org/officeDocument/2006/relationships" id="259" r:id="R68383ba633a24865"/>
    <p:sldId xmlns:r="http://schemas.openxmlformats.org/officeDocument/2006/relationships" id="260" r:id="Ra4eb642997ad4d91"/>
    <p:sldId xmlns:r="http://schemas.openxmlformats.org/officeDocument/2006/relationships" id="261" r:id="Rc733e6f70aa84d5e"/>
    <p:sldId xmlns:r="http://schemas.openxmlformats.org/officeDocument/2006/relationships" id="262" r:id="R69944f352fbd4e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1d942b2e24d26" /><Relationship Type="http://schemas.openxmlformats.org/officeDocument/2006/relationships/slide" Target="/ppt/slides/slide1.xml" Id="Rdf58f3852c7e4677" /><Relationship Type="http://schemas.openxmlformats.org/officeDocument/2006/relationships/slide" Target="/ppt/slides/slide2.xml" Id="R0937b2da4a9340d1" /><Relationship Type="http://schemas.openxmlformats.org/officeDocument/2006/relationships/slide" Target="/ppt/slides/slide3.xml" Id="Rad0bd44e3fe942a9" /><Relationship Type="http://schemas.openxmlformats.org/officeDocument/2006/relationships/slide" Target="/ppt/slides/slide4.xml" Id="R68383ba633a24865" /><Relationship Type="http://schemas.openxmlformats.org/officeDocument/2006/relationships/slide" Target="/ppt/slides/slide5.xml" Id="Ra4eb642997ad4d91" /><Relationship Type="http://schemas.openxmlformats.org/officeDocument/2006/relationships/slide" Target="/ppt/slides/slide6.xml" Id="Rc733e6f70aa84d5e" /><Relationship Type="http://schemas.openxmlformats.org/officeDocument/2006/relationships/slide" Target="/ppt/slides/slide7.xml" Id="R69944f352fbd4e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1005879544e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2e88ac8494c6b" /><Relationship Type="http://schemas.openxmlformats.org/officeDocument/2006/relationships/theme" Target="/ppt/slideMasters/theme/theme1.xml" Id="Rb7378b988bf249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2e88ac8494c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40de61a8247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be7b8c5854f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cf4a2f52d4c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e7a22372646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9cd90a99741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b1608f59b42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3880271034b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ENVISICON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ENVISICON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389 721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 MAITRE SHAWN ASHTON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Trollkjerkevegen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998 564 271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ENVISICON AS</a:t>
            </a:r>
          </a:p>
        </p:txBody>
      </p:sp>
    </p:spTree>
  </p:cSld>
  <p:clrMapOvr>
    <a:masterClrMapping xmlns:a="http://schemas.openxmlformats.org/drawingml/2006/main"/>
  </p:clrMapOvr>
</p:sld>
</file>