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38c1628cb44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9823c4db744dcf"/>
  </p:sldMasterIdLst>
  <p:sldIdLst>
    <p:sldId xmlns:r="http://schemas.openxmlformats.org/officeDocument/2006/relationships" id="256" r:id="R17333e5913324405"/>
    <p:sldId xmlns:r="http://schemas.openxmlformats.org/officeDocument/2006/relationships" id="257" r:id="R265b5de20a2b45d9"/>
    <p:sldId xmlns:r="http://schemas.openxmlformats.org/officeDocument/2006/relationships" id="258" r:id="Ra69fbdee673f420d"/>
    <p:sldId xmlns:r="http://schemas.openxmlformats.org/officeDocument/2006/relationships" id="259" r:id="R071aff5be5774d9f"/>
    <p:sldId xmlns:r="http://schemas.openxmlformats.org/officeDocument/2006/relationships" id="260" r:id="Rfc77ba241b824517"/>
    <p:sldId xmlns:r="http://schemas.openxmlformats.org/officeDocument/2006/relationships" id="261" r:id="Rab1975f079aa4111"/>
    <p:sldId xmlns:r="http://schemas.openxmlformats.org/officeDocument/2006/relationships" id="262" r:id="Rf6b9f40d0f5b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823c4db744dcf" /><Relationship Type="http://schemas.openxmlformats.org/officeDocument/2006/relationships/slide" Target="/ppt/slides/slide1.xml" Id="R17333e5913324405" /><Relationship Type="http://schemas.openxmlformats.org/officeDocument/2006/relationships/slide" Target="/ppt/slides/slide2.xml" Id="R265b5de20a2b45d9" /><Relationship Type="http://schemas.openxmlformats.org/officeDocument/2006/relationships/slide" Target="/ppt/slides/slide3.xml" Id="Ra69fbdee673f420d" /><Relationship Type="http://schemas.openxmlformats.org/officeDocument/2006/relationships/slide" Target="/ppt/slides/slide4.xml" Id="R071aff5be5774d9f" /><Relationship Type="http://schemas.openxmlformats.org/officeDocument/2006/relationships/slide" Target="/ppt/slides/slide5.xml" Id="Rfc77ba241b824517" /><Relationship Type="http://schemas.openxmlformats.org/officeDocument/2006/relationships/slide" Target="/ppt/slides/slide6.xml" Id="Rab1975f079aa4111" /><Relationship Type="http://schemas.openxmlformats.org/officeDocument/2006/relationships/slide" Target="/ppt/slides/slide7.xml" Id="Rf6b9f40d0f5b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4cf942e5a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9d35697b84bf8" /><Relationship Type="http://schemas.openxmlformats.org/officeDocument/2006/relationships/theme" Target="/ppt/slideMasters/theme/theme1.xml" Id="Rb053ecfdaa104c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9d35697b8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bae483295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065be3d68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ee6ad14e2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ef1e1b0754f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69500aa2f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7bdaa7f8542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d46ac78d74a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