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0de0498b674f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c0b92f32684e96"/>
  </p:sldMasterIdLst>
  <p:sldIdLst>
    <p:sldId xmlns:r="http://schemas.openxmlformats.org/officeDocument/2006/relationships" id="256" r:id="R14d83fe9ffb54899"/>
    <p:sldId xmlns:r="http://schemas.openxmlformats.org/officeDocument/2006/relationships" id="257" r:id="R588ea2f230664076"/>
    <p:sldId xmlns:r="http://schemas.openxmlformats.org/officeDocument/2006/relationships" id="258" r:id="R6b83989e228a40fa"/>
    <p:sldId xmlns:r="http://schemas.openxmlformats.org/officeDocument/2006/relationships" id="259" r:id="Rb611b5227e164d76"/>
    <p:sldId xmlns:r="http://schemas.openxmlformats.org/officeDocument/2006/relationships" id="260" r:id="Rc7bb6f5cbb7a4b4c"/>
    <p:sldId xmlns:r="http://schemas.openxmlformats.org/officeDocument/2006/relationships" id="261" r:id="R4de1c9128ae54f73"/>
    <p:sldId xmlns:r="http://schemas.openxmlformats.org/officeDocument/2006/relationships" id="262" r:id="Rae941cfb5d674f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c0b92f32684e96" /><Relationship Type="http://schemas.openxmlformats.org/officeDocument/2006/relationships/slide" Target="/ppt/slides/slide1.xml" Id="R14d83fe9ffb54899" /><Relationship Type="http://schemas.openxmlformats.org/officeDocument/2006/relationships/slide" Target="/ppt/slides/slide2.xml" Id="R588ea2f230664076" /><Relationship Type="http://schemas.openxmlformats.org/officeDocument/2006/relationships/slide" Target="/ppt/slides/slide3.xml" Id="R6b83989e228a40fa" /><Relationship Type="http://schemas.openxmlformats.org/officeDocument/2006/relationships/slide" Target="/ppt/slides/slide4.xml" Id="Rb611b5227e164d76" /><Relationship Type="http://schemas.openxmlformats.org/officeDocument/2006/relationships/slide" Target="/ppt/slides/slide5.xml" Id="Rc7bb6f5cbb7a4b4c" /><Relationship Type="http://schemas.openxmlformats.org/officeDocument/2006/relationships/slide" Target="/ppt/slides/slide6.xml" Id="R4de1c9128ae54f73" /><Relationship Type="http://schemas.openxmlformats.org/officeDocument/2006/relationships/slide" Target="/ppt/slides/slide7.xml" Id="Rae941cfb5d674f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d14c111d443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05b38636c4cfa" /><Relationship Type="http://schemas.openxmlformats.org/officeDocument/2006/relationships/theme" Target="/ppt/slideMasters/theme/theme1.xml" Id="R144bfcb02cfc49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b05b38636c4c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3bf4c76af4b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aa4d56b4c4c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f8cd03e7243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f3405765546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b1e3d907f4b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3b56965c545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5635d687b4d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TRYPRO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TRYPRO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19 713 279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Solbergfjellet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998 420 121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