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7519948c8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bc456e1a04a8b"/>
  </p:sldMasterIdLst>
  <p:sldIdLst>
    <p:sldId xmlns:r="http://schemas.openxmlformats.org/officeDocument/2006/relationships" id="256" r:id="R8782aae423e4433e"/>
    <p:sldId xmlns:r="http://schemas.openxmlformats.org/officeDocument/2006/relationships" id="257" r:id="R146b4968a9bf4701"/>
    <p:sldId xmlns:r="http://schemas.openxmlformats.org/officeDocument/2006/relationships" id="258" r:id="Rd16c4ac30edd462c"/>
    <p:sldId xmlns:r="http://schemas.openxmlformats.org/officeDocument/2006/relationships" id="259" r:id="R48caecd47be14463"/>
    <p:sldId xmlns:r="http://schemas.openxmlformats.org/officeDocument/2006/relationships" id="260" r:id="Re447d154ef684162"/>
    <p:sldId xmlns:r="http://schemas.openxmlformats.org/officeDocument/2006/relationships" id="261" r:id="Rfe3c8f11c8514083"/>
    <p:sldId xmlns:r="http://schemas.openxmlformats.org/officeDocument/2006/relationships" id="262" r:id="R24ee22f61876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bc456e1a04a8b" /><Relationship Type="http://schemas.openxmlformats.org/officeDocument/2006/relationships/slide" Target="/ppt/slides/slide1.xml" Id="R8782aae423e4433e" /><Relationship Type="http://schemas.openxmlformats.org/officeDocument/2006/relationships/slide" Target="/ppt/slides/slide2.xml" Id="R146b4968a9bf4701" /><Relationship Type="http://schemas.openxmlformats.org/officeDocument/2006/relationships/slide" Target="/ppt/slides/slide3.xml" Id="Rd16c4ac30edd462c" /><Relationship Type="http://schemas.openxmlformats.org/officeDocument/2006/relationships/slide" Target="/ppt/slides/slide4.xml" Id="R48caecd47be14463" /><Relationship Type="http://schemas.openxmlformats.org/officeDocument/2006/relationships/slide" Target="/ppt/slides/slide5.xml" Id="Re447d154ef684162" /><Relationship Type="http://schemas.openxmlformats.org/officeDocument/2006/relationships/slide" Target="/ppt/slides/slide6.xml" Id="Rfe3c8f11c8514083" /><Relationship Type="http://schemas.openxmlformats.org/officeDocument/2006/relationships/slide" Target="/ppt/slides/slide7.xml" Id="R24ee22f61876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7e9b6456d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28bb575c41a5" /><Relationship Type="http://schemas.openxmlformats.org/officeDocument/2006/relationships/theme" Target="/ppt/slideMasters/theme/theme1.xml" Id="Rfa99adb7ee04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1628bb575c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17e8346e8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1f67fd5ad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6b8e4c9ef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a4afd88f4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328028e0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31e475a024b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54e37461d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BYGG-TEK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1 618 394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−1 259 163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−1 257 999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−1 260 504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1 451 705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Baglervegen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pok@bygg-tek.as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998 378 451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BYGG-TEK AS</a:t>
            </a:r>
          </a:p>
        </p:txBody>
      </p:sp>
    </p:spTree>
  </p:cSld>
  <p:clrMapOvr>
    <a:masterClrMapping xmlns:a="http://schemas.openxmlformats.org/drawingml/2006/main"/>
  </p:clrMapOvr>
</p:sld>
</file>