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e60554ca394b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094525bfdc4366"/>
  </p:sldMasterIdLst>
  <p:sldIdLst>
    <p:sldId xmlns:r="http://schemas.openxmlformats.org/officeDocument/2006/relationships" id="256" r:id="R0fb8cecbb04a46d2"/>
    <p:sldId xmlns:r="http://schemas.openxmlformats.org/officeDocument/2006/relationships" id="257" r:id="R922f443abbb34b73"/>
    <p:sldId xmlns:r="http://schemas.openxmlformats.org/officeDocument/2006/relationships" id="258" r:id="R8a6c90179e3b43ab"/>
    <p:sldId xmlns:r="http://schemas.openxmlformats.org/officeDocument/2006/relationships" id="259" r:id="R86ad13e89ba945d1"/>
    <p:sldId xmlns:r="http://schemas.openxmlformats.org/officeDocument/2006/relationships" id="260" r:id="Rda274c3b5cb84136"/>
    <p:sldId xmlns:r="http://schemas.openxmlformats.org/officeDocument/2006/relationships" id="261" r:id="R427c850344384af6"/>
    <p:sldId xmlns:r="http://schemas.openxmlformats.org/officeDocument/2006/relationships" id="262" r:id="R3e6b6551d564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094525bfdc4366" /><Relationship Type="http://schemas.openxmlformats.org/officeDocument/2006/relationships/slide" Target="/ppt/slides/slide1.xml" Id="R0fb8cecbb04a46d2" /><Relationship Type="http://schemas.openxmlformats.org/officeDocument/2006/relationships/slide" Target="/ppt/slides/slide2.xml" Id="R922f443abbb34b73" /><Relationship Type="http://schemas.openxmlformats.org/officeDocument/2006/relationships/slide" Target="/ppt/slides/slide3.xml" Id="R8a6c90179e3b43ab" /><Relationship Type="http://schemas.openxmlformats.org/officeDocument/2006/relationships/slide" Target="/ppt/slides/slide4.xml" Id="R86ad13e89ba945d1" /><Relationship Type="http://schemas.openxmlformats.org/officeDocument/2006/relationships/slide" Target="/ppt/slides/slide5.xml" Id="Rda274c3b5cb84136" /><Relationship Type="http://schemas.openxmlformats.org/officeDocument/2006/relationships/slide" Target="/ppt/slides/slide6.xml" Id="R427c850344384af6" /><Relationship Type="http://schemas.openxmlformats.org/officeDocument/2006/relationships/slide" Target="/ppt/slides/slide7.xml" Id="R3e6b6551d564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7a9c7bc1fa41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962c32fea4a6b" /><Relationship Type="http://schemas.openxmlformats.org/officeDocument/2006/relationships/theme" Target="/ppt/slideMasters/theme/theme1.xml" Id="R41b215c36d9545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2962c32fea4a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f0b52383745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74f0b25644a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78cc9a12a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7ce13571247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faa85524642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37a00177c44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9f62d12b64f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BKE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3 296 376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18 302 052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BJØRN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Washingtons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