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2fe29f2e9c48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b00ae854bb4b5d"/>
  </p:sldMasterIdLst>
  <p:sldIdLst>
    <p:sldId xmlns:r="http://schemas.openxmlformats.org/officeDocument/2006/relationships" id="256" r:id="R49abac17a72a4303"/>
    <p:sldId xmlns:r="http://schemas.openxmlformats.org/officeDocument/2006/relationships" id="257" r:id="R41f682c76aea4360"/>
    <p:sldId xmlns:r="http://schemas.openxmlformats.org/officeDocument/2006/relationships" id="258" r:id="Rf440cabd93bc4c37"/>
    <p:sldId xmlns:r="http://schemas.openxmlformats.org/officeDocument/2006/relationships" id="259" r:id="Rf0a4ade75ee74831"/>
    <p:sldId xmlns:r="http://schemas.openxmlformats.org/officeDocument/2006/relationships" id="260" r:id="R1a777febd3b74c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00ae854bb4b5d" /><Relationship Type="http://schemas.openxmlformats.org/officeDocument/2006/relationships/slide" Target="/ppt/slides/slide1.xml" Id="R49abac17a72a4303" /><Relationship Type="http://schemas.openxmlformats.org/officeDocument/2006/relationships/slide" Target="/ppt/slides/slide2.xml" Id="R41f682c76aea4360" /><Relationship Type="http://schemas.openxmlformats.org/officeDocument/2006/relationships/slide" Target="/ppt/slides/slide3.xml" Id="Rf440cabd93bc4c37" /><Relationship Type="http://schemas.openxmlformats.org/officeDocument/2006/relationships/slide" Target="/ppt/slides/slide4.xml" Id="Rf0a4ade75ee74831" /><Relationship Type="http://schemas.openxmlformats.org/officeDocument/2006/relationships/slide" Target="/ppt/slides/slide5.xml" Id="R1a777febd3b74c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322811c5746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7bce7c609485e" /><Relationship Type="http://schemas.openxmlformats.org/officeDocument/2006/relationships/theme" Target="/ppt/slideMasters/theme/theme1.xml" Id="R8130089cb0cd48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f7bce7c60948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ec0b548fd45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47d89166d41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a34fa0f2348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61a6f2d7a4b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cc069747146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