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465117328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7c46428ff47aa"/>
  </p:sldMasterIdLst>
  <p:sldIdLst>
    <p:sldId xmlns:r="http://schemas.openxmlformats.org/officeDocument/2006/relationships" id="256" r:id="R74cd826fefae46cf"/>
    <p:sldId xmlns:r="http://schemas.openxmlformats.org/officeDocument/2006/relationships" id="257" r:id="R2df09e76ebe64e80"/>
    <p:sldId xmlns:r="http://schemas.openxmlformats.org/officeDocument/2006/relationships" id="258" r:id="R896b02420da141f8"/>
    <p:sldId xmlns:r="http://schemas.openxmlformats.org/officeDocument/2006/relationships" id="259" r:id="R81f0ef62cd3f4443"/>
    <p:sldId xmlns:r="http://schemas.openxmlformats.org/officeDocument/2006/relationships" id="260" r:id="Rd14688bb6eff45ce"/>
    <p:sldId xmlns:r="http://schemas.openxmlformats.org/officeDocument/2006/relationships" id="261" r:id="Ra1ffac0f6e5a481c"/>
    <p:sldId xmlns:r="http://schemas.openxmlformats.org/officeDocument/2006/relationships" id="262" r:id="Ra8dfa227a2b1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7c46428ff47aa" /><Relationship Type="http://schemas.openxmlformats.org/officeDocument/2006/relationships/slide" Target="/ppt/slides/slide1.xml" Id="R74cd826fefae46cf" /><Relationship Type="http://schemas.openxmlformats.org/officeDocument/2006/relationships/slide" Target="/ppt/slides/slide2.xml" Id="R2df09e76ebe64e80" /><Relationship Type="http://schemas.openxmlformats.org/officeDocument/2006/relationships/slide" Target="/ppt/slides/slide3.xml" Id="R896b02420da141f8" /><Relationship Type="http://schemas.openxmlformats.org/officeDocument/2006/relationships/slide" Target="/ppt/slides/slide4.xml" Id="R81f0ef62cd3f4443" /><Relationship Type="http://schemas.openxmlformats.org/officeDocument/2006/relationships/slide" Target="/ppt/slides/slide5.xml" Id="Rd14688bb6eff45ce" /><Relationship Type="http://schemas.openxmlformats.org/officeDocument/2006/relationships/slide" Target="/ppt/slides/slide6.xml" Id="Ra1ffac0f6e5a481c" /><Relationship Type="http://schemas.openxmlformats.org/officeDocument/2006/relationships/slide" Target="/ppt/slides/slide7.xml" Id="Ra8dfa227a2b1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da786d405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682ec390f4835" /><Relationship Type="http://schemas.openxmlformats.org/officeDocument/2006/relationships/theme" Target="/ppt/slideMasters/theme/theme1.xml" Id="Re358fd29d998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682ec390f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d348be4c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645458a1c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876073beb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054d9599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f0d87df1d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140414f2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43e95370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