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9c807d882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b79d6ac4444077"/>
  </p:sldMasterIdLst>
  <p:sldIdLst>
    <p:sldId xmlns:r="http://schemas.openxmlformats.org/officeDocument/2006/relationships" id="256" r:id="R654a8872a8af4211"/>
    <p:sldId xmlns:r="http://schemas.openxmlformats.org/officeDocument/2006/relationships" id="257" r:id="Rcbe8dd80c7cd4500"/>
    <p:sldId xmlns:r="http://schemas.openxmlformats.org/officeDocument/2006/relationships" id="258" r:id="R86e67442668449e5"/>
    <p:sldId xmlns:r="http://schemas.openxmlformats.org/officeDocument/2006/relationships" id="259" r:id="R74f79cafb7cf4d1d"/>
    <p:sldId xmlns:r="http://schemas.openxmlformats.org/officeDocument/2006/relationships" id="260" r:id="Rb42f4966e2834cd2"/>
    <p:sldId xmlns:r="http://schemas.openxmlformats.org/officeDocument/2006/relationships" id="261" r:id="R67237358571e48b6"/>
    <p:sldId xmlns:r="http://schemas.openxmlformats.org/officeDocument/2006/relationships" id="262" r:id="R80dce246210d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79d6ac4444077" /><Relationship Type="http://schemas.openxmlformats.org/officeDocument/2006/relationships/slide" Target="/ppt/slides/slide1.xml" Id="R654a8872a8af4211" /><Relationship Type="http://schemas.openxmlformats.org/officeDocument/2006/relationships/slide" Target="/ppt/slides/slide2.xml" Id="Rcbe8dd80c7cd4500" /><Relationship Type="http://schemas.openxmlformats.org/officeDocument/2006/relationships/slide" Target="/ppt/slides/slide3.xml" Id="R86e67442668449e5" /><Relationship Type="http://schemas.openxmlformats.org/officeDocument/2006/relationships/slide" Target="/ppt/slides/slide4.xml" Id="R74f79cafb7cf4d1d" /><Relationship Type="http://schemas.openxmlformats.org/officeDocument/2006/relationships/slide" Target="/ppt/slides/slide5.xml" Id="Rb42f4966e2834cd2" /><Relationship Type="http://schemas.openxmlformats.org/officeDocument/2006/relationships/slide" Target="/ppt/slides/slide6.xml" Id="R67237358571e48b6" /><Relationship Type="http://schemas.openxmlformats.org/officeDocument/2006/relationships/slide" Target="/ppt/slides/slide7.xml" Id="R80dce246210d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c5d57e5f8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d91d657345af" /><Relationship Type="http://schemas.openxmlformats.org/officeDocument/2006/relationships/theme" Target="/ppt/slideMasters/theme/theme1.xml" Id="Ree30a2d02835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0d91d657345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2aecf268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564b5d91142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a579b9f57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3753f545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4be4ff2046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0a308b40843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4f745759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