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5daa11098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529fb25fe4f48"/>
  </p:sldMasterIdLst>
  <p:sldIdLst>
    <p:sldId xmlns:r="http://schemas.openxmlformats.org/officeDocument/2006/relationships" id="256" r:id="R0ba68bd1502c446f"/>
    <p:sldId xmlns:r="http://schemas.openxmlformats.org/officeDocument/2006/relationships" id="257" r:id="R46c1bac05eb24057"/>
    <p:sldId xmlns:r="http://schemas.openxmlformats.org/officeDocument/2006/relationships" id="258" r:id="Rb2080e2e1ce14715"/>
    <p:sldId xmlns:r="http://schemas.openxmlformats.org/officeDocument/2006/relationships" id="259" r:id="R2cbbc6180a6a40f8"/>
    <p:sldId xmlns:r="http://schemas.openxmlformats.org/officeDocument/2006/relationships" id="260" r:id="R57d2c4fc8523472e"/>
    <p:sldId xmlns:r="http://schemas.openxmlformats.org/officeDocument/2006/relationships" id="261" r:id="Rc21fae7a157b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529fb25fe4f48" /><Relationship Type="http://schemas.openxmlformats.org/officeDocument/2006/relationships/slide" Target="/ppt/slides/slide1.xml" Id="R0ba68bd1502c446f" /><Relationship Type="http://schemas.openxmlformats.org/officeDocument/2006/relationships/slide" Target="/ppt/slides/slide2.xml" Id="R46c1bac05eb24057" /><Relationship Type="http://schemas.openxmlformats.org/officeDocument/2006/relationships/slide" Target="/ppt/slides/slide3.xml" Id="Rb2080e2e1ce14715" /><Relationship Type="http://schemas.openxmlformats.org/officeDocument/2006/relationships/slide" Target="/ppt/slides/slide4.xml" Id="R2cbbc6180a6a40f8" /><Relationship Type="http://schemas.openxmlformats.org/officeDocument/2006/relationships/slide" Target="/ppt/slides/slide5.xml" Id="R57d2c4fc8523472e" /><Relationship Type="http://schemas.openxmlformats.org/officeDocument/2006/relationships/slide" Target="/ppt/slides/slide6.xml" Id="Rc21fae7a157b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8f8c1bd8e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6b2b85f54332" /><Relationship Type="http://schemas.openxmlformats.org/officeDocument/2006/relationships/theme" Target="/ppt/slideMasters/theme/theme1.xml" Id="R8a6276342b4d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1a6b2b85f5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cf4899d0b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a693a6f1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03557a281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206e0aa03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478c7be3749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6f91fe58a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