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abc83e800542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df82f48ec843cf"/>
  </p:sldMasterIdLst>
  <p:sldIdLst>
    <p:sldId xmlns:r="http://schemas.openxmlformats.org/officeDocument/2006/relationships" id="256" r:id="R8830e537a43d4973"/>
    <p:sldId xmlns:r="http://schemas.openxmlformats.org/officeDocument/2006/relationships" id="257" r:id="Ra3269be2eae147d5"/>
    <p:sldId xmlns:r="http://schemas.openxmlformats.org/officeDocument/2006/relationships" id="258" r:id="R06ce61844022430c"/>
    <p:sldId xmlns:r="http://schemas.openxmlformats.org/officeDocument/2006/relationships" id="259" r:id="R370d23f2ba3f461c"/>
    <p:sldId xmlns:r="http://schemas.openxmlformats.org/officeDocument/2006/relationships" id="260" r:id="R3d6034fc76d24965"/>
    <p:sldId xmlns:r="http://schemas.openxmlformats.org/officeDocument/2006/relationships" id="261" r:id="Rd0f79ac6872c4e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df82f48ec843cf" /><Relationship Type="http://schemas.openxmlformats.org/officeDocument/2006/relationships/slide" Target="/ppt/slides/slide1.xml" Id="R8830e537a43d4973" /><Relationship Type="http://schemas.openxmlformats.org/officeDocument/2006/relationships/slide" Target="/ppt/slides/slide2.xml" Id="Ra3269be2eae147d5" /><Relationship Type="http://schemas.openxmlformats.org/officeDocument/2006/relationships/slide" Target="/ppt/slides/slide3.xml" Id="R06ce61844022430c" /><Relationship Type="http://schemas.openxmlformats.org/officeDocument/2006/relationships/slide" Target="/ppt/slides/slide4.xml" Id="R370d23f2ba3f461c" /><Relationship Type="http://schemas.openxmlformats.org/officeDocument/2006/relationships/slide" Target="/ppt/slides/slide5.xml" Id="R3d6034fc76d24965" /><Relationship Type="http://schemas.openxmlformats.org/officeDocument/2006/relationships/slide" Target="/ppt/slides/slide6.xml" Id="Rd0f79ac6872c4e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c0d94e36a649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6d0a4c39c4cec" /><Relationship Type="http://schemas.openxmlformats.org/officeDocument/2006/relationships/theme" Target="/ppt/slideMasters/theme/theme1.xml" Id="R6ab44f5f6add4f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a6d0a4c39c4c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a7a9d324e40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793f9821548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9a1d7fdb640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56776aa3b44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ad25e8f2f4d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5e637c72142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