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2a6a690d1b4c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01c575c3ae4b50"/>
  </p:sldMasterIdLst>
  <p:sldIdLst>
    <p:sldId xmlns:r="http://schemas.openxmlformats.org/officeDocument/2006/relationships" id="256" r:id="Rda9350bb17ae4002"/>
    <p:sldId xmlns:r="http://schemas.openxmlformats.org/officeDocument/2006/relationships" id="257" r:id="R0903fa2abb1f4891"/>
    <p:sldId xmlns:r="http://schemas.openxmlformats.org/officeDocument/2006/relationships" id="258" r:id="R98656e76f3a44033"/>
    <p:sldId xmlns:r="http://schemas.openxmlformats.org/officeDocument/2006/relationships" id="259" r:id="R9d240886f6864de2"/>
    <p:sldId xmlns:r="http://schemas.openxmlformats.org/officeDocument/2006/relationships" id="260" r:id="R01a366ee6dfc4928"/>
    <p:sldId xmlns:r="http://schemas.openxmlformats.org/officeDocument/2006/relationships" id="261" r:id="R43b5134df0e04241"/>
    <p:sldId xmlns:r="http://schemas.openxmlformats.org/officeDocument/2006/relationships" id="262" r:id="Rd6d34f92afbf4e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01c575c3ae4b50" /><Relationship Type="http://schemas.openxmlformats.org/officeDocument/2006/relationships/slide" Target="/ppt/slides/slide1.xml" Id="Rda9350bb17ae4002" /><Relationship Type="http://schemas.openxmlformats.org/officeDocument/2006/relationships/slide" Target="/ppt/slides/slide2.xml" Id="R0903fa2abb1f4891" /><Relationship Type="http://schemas.openxmlformats.org/officeDocument/2006/relationships/slide" Target="/ppt/slides/slide3.xml" Id="R98656e76f3a44033" /><Relationship Type="http://schemas.openxmlformats.org/officeDocument/2006/relationships/slide" Target="/ppt/slides/slide4.xml" Id="R9d240886f6864de2" /><Relationship Type="http://schemas.openxmlformats.org/officeDocument/2006/relationships/slide" Target="/ppt/slides/slide5.xml" Id="R01a366ee6dfc4928" /><Relationship Type="http://schemas.openxmlformats.org/officeDocument/2006/relationships/slide" Target="/ppt/slides/slide6.xml" Id="R43b5134df0e04241" /><Relationship Type="http://schemas.openxmlformats.org/officeDocument/2006/relationships/slide" Target="/ppt/slides/slide7.xml" Id="Rd6d34f92afbf4e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838bd2f9b840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759641b0f4f0d" /><Relationship Type="http://schemas.openxmlformats.org/officeDocument/2006/relationships/theme" Target="/ppt/slideMasters/theme/theme1.xml" Id="R302fe4a7e71443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3759641b0f4f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50e1d34864a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b7ebee1df40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965b11dbe40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e09ceb2f84d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b530e801c45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7ba5db3c949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66b384e8944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TRYM EIENDOM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24 427 010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−26 885 048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96 736 482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570 785 573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1 114 929 993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TRYM AS  –  97,5 %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FAGRABREKKA AS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Bratsbergvegen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998 166 292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TRYM EIENDOM AS</a:t>
            </a:r>
          </a:p>
        </p:txBody>
      </p:sp>
    </p:spTree>
  </p:cSld>
  <p:clrMapOvr>
    <a:masterClrMapping xmlns:a="http://schemas.openxmlformats.org/drawingml/2006/main"/>
  </p:clrMapOvr>
</p:sld>
</file>