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7cc8db424140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7f153229d74f46"/>
  </p:sldMasterIdLst>
  <p:sldIdLst>
    <p:sldId xmlns:r="http://schemas.openxmlformats.org/officeDocument/2006/relationships" id="256" r:id="R6c86600204c44e53"/>
    <p:sldId xmlns:r="http://schemas.openxmlformats.org/officeDocument/2006/relationships" id="257" r:id="Rba31a55fdda3411e"/>
    <p:sldId xmlns:r="http://schemas.openxmlformats.org/officeDocument/2006/relationships" id="258" r:id="Rb93e21138c7347fc"/>
    <p:sldId xmlns:r="http://schemas.openxmlformats.org/officeDocument/2006/relationships" id="259" r:id="Rb8d36c2e5b044dd3"/>
    <p:sldId xmlns:r="http://schemas.openxmlformats.org/officeDocument/2006/relationships" id="260" r:id="Rbb2b3f70455b406c"/>
    <p:sldId xmlns:r="http://schemas.openxmlformats.org/officeDocument/2006/relationships" id="261" r:id="Rb03b74dbe9b14d0f"/>
    <p:sldId xmlns:r="http://schemas.openxmlformats.org/officeDocument/2006/relationships" id="262" r:id="R232e0348553b44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7f153229d74f46" /><Relationship Type="http://schemas.openxmlformats.org/officeDocument/2006/relationships/slide" Target="/ppt/slides/slide1.xml" Id="R6c86600204c44e53" /><Relationship Type="http://schemas.openxmlformats.org/officeDocument/2006/relationships/slide" Target="/ppt/slides/slide2.xml" Id="Rba31a55fdda3411e" /><Relationship Type="http://schemas.openxmlformats.org/officeDocument/2006/relationships/slide" Target="/ppt/slides/slide3.xml" Id="Rb93e21138c7347fc" /><Relationship Type="http://schemas.openxmlformats.org/officeDocument/2006/relationships/slide" Target="/ppt/slides/slide4.xml" Id="Rb8d36c2e5b044dd3" /><Relationship Type="http://schemas.openxmlformats.org/officeDocument/2006/relationships/slide" Target="/ppt/slides/slide5.xml" Id="Rbb2b3f70455b406c" /><Relationship Type="http://schemas.openxmlformats.org/officeDocument/2006/relationships/slide" Target="/ppt/slides/slide6.xml" Id="Rb03b74dbe9b14d0f" /><Relationship Type="http://schemas.openxmlformats.org/officeDocument/2006/relationships/slide" Target="/ppt/slides/slide7.xml" Id="R232e0348553b44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1e2e8d262049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dcb7c79a84f05" /><Relationship Type="http://schemas.openxmlformats.org/officeDocument/2006/relationships/theme" Target="/ppt/slideMasters/theme/theme1.xml" Id="R2719418630104c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4dcb7c79a84f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bdcc26c374d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7b96e53904e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7c470a8e840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777bf105848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74b76c60e41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ba8cb8f8340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a296c1d5045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 LITLESKARE MASKINSTASJON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 LITLESKARE MASKINSTASJON AS ble etablert [år] og holder til i Alversund.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2 083 384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245 853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200 097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305 904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1 433 786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LITLESKARE SVEIN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LITLESKARE DAN ANDRÉ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Skarsvegen 617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