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a2ba2627f45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6fa93ac92463b"/>
  </p:sldMasterIdLst>
  <p:sldIdLst>
    <p:sldId xmlns:r="http://schemas.openxmlformats.org/officeDocument/2006/relationships" id="256" r:id="R2ece35af819d4954"/>
    <p:sldId xmlns:r="http://schemas.openxmlformats.org/officeDocument/2006/relationships" id="257" r:id="R756c169c8c7b4d87"/>
    <p:sldId xmlns:r="http://schemas.openxmlformats.org/officeDocument/2006/relationships" id="258" r:id="R69b500e416574e9c"/>
    <p:sldId xmlns:r="http://schemas.openxmlformats.org/officeDocument/2006/relationships" id="259" r:id="R286974df6b3b490e"/>
    <p:sldId xmlns:r="http://schemas.openxmlformats.org/officeDocument/2006/relationships" id="260" r:id="R6316b81539d54b96"/>
    <p:sldId xmlns:r="http://schemas.openxmlformats.org/officeDocument/2006/relationships" id="261" r:id="R2f9d1d27b635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6fa93ac92463b" /><Relationship Type="http://schemas.openxmlformats.org/officeDocument/2006/relationships/slide" Target="/ppt/slides/slide1.xml" Id="R2ece35af819d4954" /><Relationship Type="http://schemas.openxmlformats.org/officeDocument/2006/relationships/slide" Target="/ppt/slides/slide2.xml" Id="R756c169c8c7b4d87" /><Relationship Type="http://schemas.openxmlformats.org/officeDocument/2006/relationships/slide" Target="/ppt/slides/slide3.xml" Id="R69b500e416574e9c" /><Relationship Type="http://schemas.openxmlformats.org/officeDocument/2006/relationships/slide" Target="/ppt/slides/slide4.xml" Id="R286974df6b3b490e" /><Relationship Type="http://schemas.openxmlformats.org/officeDocument/2006/relationships/slide" Target="/ppt/slides/slide5.xml" Id="R6316b81539d54b96" /><Relationship Type="http://schemas.openxmlformats.org/officeDocument/2006/relationships/slide" Target="/ppt/slides/slide6.xml" Id="R2f9d1d27b635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e4b1402db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27278282d4e85" /><Relationship Type="http://schemas.openxmlformats.org/officeDocument/2006/relationships/theme" Target="/ppt/slideMasters/theme/theme1.xml" Id="Rea5c002c95704d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27278282d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a6af1fc99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85f4623f8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1d41766a3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3f7b089a3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7204391e8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f25e0ff244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