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948e5f2a9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457aeabb44a81"/>
  </p:sldMasterIdLst>
  <p:sldIdLst>
    <p:sldId xmlns:r="http://schemas.openxmlformats.org/officeDocument/2006/relationships" id="256" r:id="R373af18fcabb4f4d"/>
    <p:sldId xmlns:r="http://schemas.openxmlformats.org/officeDocument/2006/relationships" id="257" r:id="Rf06e1599a52e489a"/>
    <p:sldId xmlns:r="http://schemas.openxmlformats.org/officeDocument/2006/relationships" id="258" r:id="R5c32bff3ba934bf8"/>
    <p:sldId xmlns:r="http://schemas.openxmlformats.org/officeDocument/2006/relationships" id="259" r:id="R917ffeb42eff4e34"/>
    <p:sldId xmlns:r="http://schemas.openxmlformats.org/officeDocument/2006/relationships" id="260" r:id="Rd9514ee45ea24941"/>
    <p:sldId xmlns:r="http://schemas.openxmlformats.org/officeDocument/2006/relationships" id="261" r:id="R209f3adff0534b26"/>
    <p:sldId xmlns:r="http://schemas.openxmlformats.org/officeDocument/2006/relationships" id="262" r:id="R153c9d17bb28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457aeabb44a81" /><Relationship Type="http://schemas.openxmlformats.org/officeDocument/2006/relationships/slide" Target="/ppt/slides/slide1.xml" Id="R373af18fcabb4f4d" /><Relationship Type="http://schemas.openxmlformats.org/officeDocument/2006/relationships/slide" Target="/ppt/slides/slide2.xml" Id="Rf06e1599a52e489a" /><Relationship Type="http://schemas.openxmlformats.org/officeDocument/2006/relationships/slide" Target="/ppt/slides/slide3.xml" Id="R5c32bff3ba934bf8" /><Relationship Type="http://schemas.openxmlformats.org/officeDocument/2006/relationships/slide" Target="/ppt/slides/slide4.xml" Id="R917ffeb42eff4e34" /><Relationship Type="http://schemas.openxmlformats.org/officeDocument/2006/relationships/slide" Target="/ppt/slides/slide5.xml" Id="Rd9514ee45ea24941" /><Relationship Type="http://schemas.openxmlformats.org/officeDocument/2006/relationships/slide" Target="/ppt/slides/slide6.xml" Id="R209f3adff0534b26" /><Relationship Type="http://schemas.openxmlformats.org/officeDocument/2006/relationships/slide" Target="/ppt/slides/slide7.xml" Id="R153c9d17bb28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74930b21141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e0de292734e70" /><Relationship Type="http://schemas.openxmlformats.org/officeDocument/2006/relationships/theme" Target="/ppt/slideMasters/theme/theme1.xml" Id="R01cda9a1c864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5e0de29273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1fa537a77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e3384beb3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7811c5e1e48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60eca32c440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36678bfa24e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97a2c30f41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9ea21ecf5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