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6219ee2df2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505b9a9844261"/>
  </p:sldMasterIdLst>
  <p:sldIdLst>
    <p:sldId xmlns:r="http://schemas.openxmlformats.org/officeDocument/2006/relationships" id="256" r:id="Re35c1231547e4863"/>
    <p:sldId xmlns:r="http://schemas.openxmlformats.org/officeDocument/2006/relationships" id="257" r:id="Rd5350eee93b14485"/>
    <p:sldId xmlns:r="http://schemas.openxmlformats.org/officeDocument/2006/relationships" id="258" r:id="R9684d6d7adbc4df0"/>
    <p:sldId xmlns:r="http://schemas.openxmlformats.org/officeDocument/2006/relationships" id="259" r:id="Rf6667d9783214a9c"/>
    <p:sldId xmlns:r="http://schemas.openxmlformats.org/officeDocument/2006/relationships" id="260" r:id="R211832775bab49bc"/>
    <p:sldId xmlns:r="http://schemas.openxmlformats.org/officeDocument/2006/relationships" id="261" r:id="Rc6031c9012a14bc9"/>
    <p:sldId xmlns:r="http://schemas.openxmlformats.org/officeDocument/2006/relationships" id="262" r:id="R082e7896548a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505b9a9844261" /><Relationship Type="http://schemas.openxmlformats.org/officeDocument/2006/relationships/slide" Target="/ppt/slides/slide1.xml" Id="Re35c1231547e4863" /><Relationship Type="http://schemas.openxmlformats.org/officeDocument/2006/relationships/slide" Target="/ppt/slides/slide2.xml" Id="Rd5350eee93b14485" /><Relationship Type="http://schemas.openxmlformats.org/officeDocument/2006/relationships/slide" Target="/ppt/slides/slide3.xml" Id="R9684d6d7adbc4df0" /><Relationship Type="http://schemas.openxmlformats.org/officeDocument/2006/relationships/slide" Target="/ppt/slides/slide4.xml" Id="Rf6667d9783214a9c" /><Relationship Type="http://schemas.openxmlformats.org/officeDocument/2006/relationships/slide" Target="/ppt/slides/slide5.xml" Id="R211832775bab49bc" /><Relationship Type="http://schemas.openxmlformats.org/officeDocument/2006/relationships/slide" Target="/ppt/slides/slide6.xml" Id="Rc6031c9012a14bc9" /><Relationship Type="http://schemas.openxmlformats.org/officeDocument/2006/relationships/slide" Target="/ppt/slides/slide7.xml" Id="R082e7896548a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410491ab6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ceb4dd81c435b" /><Relationship Type="http://schemas.openxmlformats.org/officeDocument/2006/relationships/theme" Target="/ppt/slideMasters/theme/theme1.xml" Id="R4c5054fcd60f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ceb4dd81c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ffc1e6c7e40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b4773bd96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fb0dfa5e24c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11a268012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a0b655b6d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fe7c1f111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c3974433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