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00832a71754a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b606bf9d8a4128"/>
  </p:sldMasterIdLst>
  <p:sldIdLst>
    <p:sldId xmlns:r="http://schemas.openxmlformats.org/officeDocument/2006/relationships" id="256" r:id="R273f14cd274b452b"/>
    <p:sldId xmlns:r="http://schemas.openxmlformats.org/officeDocument/2006/relationships" id="257" r:id="R32595b8e13754c42"/>
    <p:sldId xmlns:r="http://schemas.openxmlformats.org/officeDocument/2006/relationships" id="258" r:id="Rc0eb00fb54254a40"/>
    <p:sldId xmlns:r="http://schemas.openxmlformats.org/officeDocument/2006/relationships" id="259" r:id="Rac051eb3b74a4c78"/>
    <p:sldId xmlns:r="http://schemas.openxmlformats.org/officeDocument/2006/relationships" id="260" r:id="R09d51cb556ad4dd6"/>
    <p:sldId xmlns:r="http://schemas.openxmlformats.org/officeDocument/2006/relationships" id="261" r:id="Rb364a775317640f2"/>
    <p:sldId xmlns:r="http://schemas.openxmlformats.org/officeDocument/2006/relationships" id="262" r:id="R8935c2fe689546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606bf9d8a4128" /><Relationship Type="http://schemas.openxmlformats.org/officeDocument/2006/relationships/slide" Target="/ppt/slides/slide1.xml" Id="R273f14cd274b452b" /><Relationship Type="http://schemas.openxmlformats.org/officeDocument/2006/relationships/slide" Target="/ppt/slides/slide2.xml" Id="R32595b8e13754c42" /><Relationship Type="http://schemas.openxmlformats.org/officeDocument/2006/relationships/slide" Target="/ppt/slides/slide3.xml" Id="Rc0eb00fb54254a40" /><Relationship Type="http://schemas.openxmlformats.org/officeDocument/2006/relationships/slide" Target="/ppt/slides/slide4.xml" Id="Rac051eb3b74a4c78" /><Relationship Type="http://schemas.openxmlformats.org/officeDocument/2006/relationships/slide" Target="/ppt/slides/slide5.xml" Id="R09d51cb556ad4dd6" /><Relationship Type="http://schemas.openxmlformats.org/officeDocument/2006/relationships/slide" Target="/ppt/slides/slide6.xml" Id="Rb364a775317640f2" /><Relationship Type="http://schemas.openxmlformats.org/officeDocument/2006/relationships/slide" Target="/ppt/slides/slide7.xml" Id="R8935c2fe689546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14fadf46ed40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d1412f5c84c12" /><Relationship Type="http://schemas.openxmlformats.org/officeDocument/2006/relationships/theme" Target="/ppt/slideMasters/theme/theme1.xml" Id="Ra5f86dd5b08f4b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8d1412f5c84c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6738df7a54f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3c15a29ff4c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455fc7a0b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3230c597346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ca1d9d1de46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a5b742aa44e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27473446c43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SCHWENKE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18 858 314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21 386 539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SIGVE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94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998 024 552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