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faf9781aa48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9ec44a3a6c4eaa"/>
  </p:sldMasterIdLst>
  <p:sldIdLst>
    <p:sldId xmlns:r="http://schemas.openxmlformats.org/officeDocument/2006/relationships" id="256" r:id="R7348091259b24527"/>
    <p:sldId xmlns:r="http://schemas.openxmlformats.org/officeDocument/2006/relationships" id="257" r:id="Ra094f2192d1e43a1"/>
    <p:sldId xmlns:r="http://schemas.openxmlformats.org/officeDocument/2006/relationships" id="258" r:id="R4143bbc09d5f45ac"/>
    <p:sldId xmlns:r="http://schemas.openxmlformats.org/officeDocument/2006/relationships" id="259" r:id="R747b0c13680c4ef8"/>
    <p:sldId xmlns:r="http://schemas.openxmlformats.org/officeDocument/2006/relationships" id="260" r:id="R82d3866ba6ef4275"/>
    <p:sldId xmlns:r="http://schemas.openxmlformats.org/officeDocument/2006/relationships" id="261" r:id="Rb37946710de54004"/>
    <p:sldId xmlns:r="http://schemas.openxmlformats.org/officeDocument/2006/relationships" id="262" r:id="R85118a26dc26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9ec44a3a6c4eaa" /><Relationship Type="http://schemas.openxmlformats.org/officeDocument/2006/relationships/slide" Target="/ppt/slides/slide1.xml" Id="R7348091259b24527" /><Relationship Type="http://schemas.openxmlformats.org/officeDocument/2006/relationships/slide" Target="/ppt/slides/slide2.xml" Id="Ra094f2192d1e43a1" /><Relationship Type="http://schemas.openxmlformats.org/officeDocument/2006/relationships/slide" Target="/ppt/slides/slide3.xml" Id="R4143bbc09d5f45ac" /><Relationship Type="http://schemas.openxmlformats.org/officeDocument/2006/relationships/slide" Target="/ppt/slides/slide4.xml" Id="R747b0c13680c4ef8" /><Relationship Type="http://schemas.openxmlformats.org/officeDocument/2006/relationships/slide" Target="/ppt/slides/slide5.xml" Id="R82d3866ba6ef4275" /><Relationship Type="http://schemas.openxmlformats.org/officeDocument/2006/relationships/slide" Target="/ppt/slides/slide6.xml" Id="Rb37946710de54004" /><Relationship Type="http://schemas.openxmlformats.org/officeDocument/2006/relationships/slide" Target="/ppt/slides/slide7.xml" Id="R85118a26dc26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2861178a349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80422ceba4a85" /><Relationship Type="http://schemas.openxmlformats.org/officeDocument/2006/relationships/theme" Target="/ppt/slideMasters/theme/theme1.xml" Id="Rd686dfef128c46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80422ceba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ed707a3a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3fd594366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66ddda16646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2ae1ecda6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91223b061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289e1a42c42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4bf24ed86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SVENDSEN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2 694 630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5 717 053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29 463 869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34 274 913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KARL-HENNING F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THERESE J F 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Rykkinnveien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997 997 913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 SVENDSEN AS</a:t>
            </a:r>
          </a:p>
        </p:txBody>
      </p:sp>
    </p:spTree>
  </p:cSld>
  <p:clrMapOvr>
    <a:masterClrMapping xmlns:a="http://schemas.openxmlformats.org/drawingml/2006/main"/>
  </p:clrMapOvr>
</p:sld>
</file>