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0b699ea2e4e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cb3929c0f4e0c"/>
  </p:sldMasterIdLst>
  <p:sldIdLst>
    <p:sldId xmlns:r="http://schemas.openxmlformats.org/officeDocument/2006/relationships" id="256" r:id="Rc23669e0878f4b90"/>
    <p:sldId xmlns:r="http://schemas.openxmlformats.org/officeDocument/2006/relationships" id="257" r:id="Raef18a2cd9e24fcc"/>
    <p:sldId xmlns:r="http://schemas.openxmlformats.org/officeDocument/2006/relationships" id="258" r:id="R44ce1e21392c462d"/>
    <p:sldId xmlns:r="http://schemas.openxmlformats.org/officeDocument/2006/relationships" id="259" r:id="Rb5ea9093a4ab4562"/>
    <p:sldId xmlns:r="http://schemas.openxmlformats.org/officeDocument/2006/relationships" id="260" r:id="Ra46ac05b19ca4ebb"/>
    <p:sldId xmlns:r="http://schemas.openxmlformats.org/officeDocument/2006/relationships" id="261" r:id="R4671389057994dea"/>
    <p:sldId xmlns:r="http://schemas.openxmlformats.org/officeDocument/2006/relationships" id="262" r:id="Rb681f04163814b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cb3929c0f4e0c" /><Relationship Type="http://schemas.openxmlformats.org/officeDocument/2006/relationships/slide" Target="/ppt/slides/slide1.xml" Id="Rc23669e0878f4b90" /><Relationship Type="http://schemas.openxmlformats.org/officeDocument/2006/relationships/slide" Target="/ppt/slides/slide2.xml" Id="Raef18a2cd9e24fcc" /><Relationship Type="http://schemas.openxmlformats.org/officeDocument/2006/relationships/slide" Target="/ppt/slides/slide3.xml" Id="R44ce1e21392c462d" /><Relationship Type="http://schemas.openxmlformats.org/officeDocument/2006/relationships/slide" Target="/ppt/slides/slide4.xml" Id="Rb5ea9093a4ab4562" /><Relationship Type="http://schemas.openxmlformats.org/officeDocument/2006/relationships/slide" Target="/ppt/slides/slide5.xml" Id="Ra46ac05b19ca4ebb" /><Relationship Type="http://schemas.openxmlformats.org/officeDocument/2006/relationships/slide" Target="/ppt/slides/slide6.xml" Id="R4671389057994dea" /><Relationship Type="http://schemas.openxmlformats.org/officeDocument/2006/relationships/slide" Target="/ppt/slides/slide7.xml" Id="Rb681f04163814b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4f8c88f28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b312af53c4ab5" /><Relationship Type="http://schemas.openxmlformats.org/officeDocument/2006/relationships/theme" Target="/ppt/slideMasters/theme/theme1.xml" Id="R6a3a70d0fe35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b312af53c4a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cf7f55d934a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28f8b832d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84fcf77d4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712f14f46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5db6c4a564f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79286e91b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87ecce2aa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