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03872d62d944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897b0df9cf4e94"/>
  </p:sldMasterIdLst>
  <p:sldIdLst>
    <p:sldId xmlns:r="http://schemas.openxmlformats.org/officeDocument/2006/relationships" id="256" r:id="Rba465456b5a0434b"/>
    <p:sldId xmlns:r="http://schemas.openxmlformats.org/officeDocument/2006/relationships" id="257" r:id="Rdf07570af86c4e05"/>
    <p:sldId xmlns:r="http://schemas.openxmlformats.org/officeDocument/2006/relationships" id="258" r:id="R215048370f4740f3"/>
    <p:sldId xmlns:r="http://schemas.openxmlformats.org/officeDocument/2006/relationships" id="259" r:id="R9f4f7f0ad67e43db"/>
    <p:sldId xmlns:r="http://schemas.openxmlformats.org/officeDocument/2006/relationships" id="260" r:id="Ra40142061f864226"/>
    <p:sldId xmlns:r="http://schemas.openxmlformats.org/officeDocument/2006/relationships" id="261" r:id="Rdd7b05020f354fed"/>
    <p:sldId xmlns:r="http://schemas.openxmlformats.org/officeDocument/2006/relationships" id="262" r:id="R42034f25f0b34b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897b0df9cf4e94" /><Relationship Type="http://schemas.openxmlformats.org/officeDocument/2006/relationships/slide" Target="/ppt/slides/slide1.xml" Id="Rba465456b5a0434b" /><Relationship Type="http://schemas.openxmlformats.org/officeDocument/2006/relationships/slide" Target="/ppt/slides/slide2.xml" Id="Rdf07570af86c4e05" /><Relationship Type="http://schemas.openxmlformats.org/officeDocument/2006/relationships/slide" Target="/ppt/slides/slide3.xml" Id="R215048370f4740f3" /><Relationship Type="http://schemas.openxmlformats.org/officeDocument/2006/relationships/slide" Target="/ppt/slides/slide4.xml" Id="R9f4f7f0ad67e43db" /><Relationship Type="http://schemas.openxmlformats.org/officeDocument/2006/relationships/slide" Target="/ppt/slides/slide5.xml" Id="Ra40142061f864226" /><Relationship Type="http://schemas.openxmlformats.org/officeDocument/2006/relationships/slide" Target="/ppt/slides/slide6.xml" Id="Rdd7b05020f354fed" /><Relationship Type="http://schemas.openxmlformats.org/officeDocument/2006/relationships/slide" Target="/ppt/slides/slide7.xml" Id="R42034f25f0b34b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e7f4cf572f4b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5b3225388429f" /><Relationship Type="http://schemas.openxmlformats.org/officeDocument/2006/relationships/theme" Target="/ppt/slideMasters/theme/theme1.xml" Id="Rfc0f999c881448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e5b322538842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dbb9c8adc4c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168da03334c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42668fc6b4e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e433cba0740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13aaa873642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a64b47bc24d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0b39afd0747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LARVIK VENTILASJON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LARVIK VENTILASJON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24 113 140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1 247 757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971 967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2 649 338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7 062 474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HARBAS ALMIR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POREBA LUKASZ ROBERT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Hedrum Ravei 102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3270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997 899 113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VENTILASJON AS</a:t>
            </a:r>
          </a:p>
        </p:txBody>
      </p:sp>
    </p:spTree>
  </p:cSld>
  <p:clrMapOvr>
    <a:masterClrMapping xmlns:a="http://schemas.openxmlformats.org/drawingml/2006/main"/>
  </p:clrMapOvr>
</p:sld>
</file>