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ea0737db684f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c1ec1332954cd5"/>
  </p:sldMasterIdLst>
  <p:sldIdLst>
    <p:sldId xmlns:r="http://schemas.openxmlformats.org/officeDocument/2006/relationships" id="256" r:id="R12c7169225e8409b"/>
    <p:sldId xmlns:r="http://schemas.openxmlformats.org/officeDocument/2006/relationships" id="257" r:id="Rf3d616c6d51c4811"/>
    <p:sldId xmlns:r="http://schemas.openxmlformats.org/officeDocument/2006/relationships" id="258" r:id="Rb30829c1b5364e0a"/>
    <p:sldId xmlns:r="http://schemas.openxmlformats.org/officeDocument/2006/relationships" id="259" r:id="R2ec0d19941154c9f"/>
    <p:sldId xmlns:r="http://schemas.openxmlformats.org/officeDocument/2006/relationships" id="260" r:id="R11120b0acc154d97"/>
    <p:sldId xmlns:r="http://schemas.openxmlformats.org/officeDocument/2006/relationships" id="261" r:id="R336caaa983aa4d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c1ec1332954cd5" /><Relationship Type="http://schemas.openxmlformats.org/officeDocument/2006/relationships/slide" Target="/ppt/slides/slide1.xml" Id="R12c7169225e8409b" /><Relationship Type="http://schemas.openxmlformats.org/officeDocument/2006/relationships/slide" Target="/ppt/slides/slide2.xml" Id="Rf3d616c6d51c4811" /><Relationship Type="http://schemas.openxmlformats.org/officeDocument/2006/relationships/slide" Target="/ppt/slides/slide3.xml" Id="Rb30829c1b5364e0a" /><Relationship Type="http://schemas.openxmlformats.org/officeDocument/2006/relationships/slide" Target="/ppt/slides/slide4.xml" Id="R2ec0d19941154c9f" /><Relationship Type="http://schemas.openxmlformats.org/officeDocument/2006/relationships/slide" Target="/ppt/slides/slide5.xml" Id="R11120b0acc154d97" /><Relationship Type="http://schemas.openxmlformats.org/officeDocument/2006/relationships/slide" Target="/ppt/slides/slide6.xml" Id="R336caaa983aa4d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c4b48c87a440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26634c06d408d" /><Relationship Type="http://schemas.openxmlformats.org/officeDocument/2006/relationships/theme" Target="/ppt/slideMasters/theme/theme1.xml" Id="R2b87288aa59e42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626634c06d40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c2c1376a748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b5f7601354c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79bb4a18e48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9c21295ca42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140125f8047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3715eb5594e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HNS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HNS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