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ff7f29adba04d5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6a026b0429f4f39"/>
  </p:sldMasterIdLst>
  <p:sldIdLst>
    <p:sldId xmlns:r="http://schemas.openxmlformats.org/officeDocument/2006/relationships" id="256" r:id="Rd37b7cd2126c4c2c"/>
    <p:sldId xmlns:r="http://schemas.openxmlformats.org/officeDocument/2006/relationships" id="257" r:id="R5403bb41da8a4e5c"/>
    <p:sldId xmlns:r="http://schemas.openxmlformats.org/officeDocument/2006/relationships" id="258" r:id="R0537b101ad0c43b7"/>
    <p:sldId xmlns:r="http://schemas.openxmlformats.org/officeDocument/2006/relationships" id="259" r:id="R857ea294cc4b4a57"/>
    <p:sldId xmlns:r="http://schemas.openxmlformats.org/officeDocument/2006/relationships" id="260" r:id="R3ea7d3d07d7c4a56"/>
    <p:sldId xmlns:r="http://schemas.openxmlformats.org/officeDocument/2006/relationships" id="261" r:id="R6c9a8e43a3d646e9"/>
    <p:sldId xmlns:r="http://schemas.openxmlformats.org/officeDocument/2006/relationships" id="262" r:id="R1abccbcfee034cb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6a026b0429f4f39" /><Relationship Type="http://schemas.openxmlformats.org/officeDocument/2006/relationships/slide" Target="/ppt/slides/slide1.xml" Id="Rd37b7cd2126c4c2c" /><Relationship Type="http://schemas.openxmlformats.org/officeDocument/2006/relationships/slide" Target="/ppt/slides/slide2.xml" Id="R5403bb41da8a4e5c" /><Relationship Type="http://schemas.openxmlformats.org/officeDocument/2006/relationships/slide" Target="/ppt/slides/slide3.xml" Id="R0537b101ad0c43b7" /><Relationship Type="http://schemas.openxmlformats.org/officeDocument/2006/relationships/slide" Target="/ppt/slides/slide4.xml" Id="R857ea294cc4b4a57" /><Relationship Type="http://schemas.openxmlformats.org/officeDocument/2006/relationships/slide" Target="/ppt/slides/slide5.xml" Id="R3ea7d3d07d7c4a56" /><Relationship Type="http://schemas.openxmlformats.org/officeDocument/2006/relationships/slide" Target="/ppt/slides/slide6.xml" Id="R6c9a8e43a3d646e9" /><Relationship Type="http://schemas.openxmlformats.org/officeDocument/2006/relationships/slide" Target="/ppt/slides/slide7.xml" Id="R1abccbcfee034cb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f8fbdbab456497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e7e5691db740d7" /><Relationship Type="http://schemas.openxmlformats.org/officeDocument/2006/relationships/theme" Target="/ppt/slideMasters/theme/theme1.xml" Id="R92cd1812f9d1447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3e7e5691db740d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5ed56b5e7d48d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eab46d24e04d5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b7e23fbb374a8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0f3cdb3c8f475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c665ebbced4b8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61c251b52440c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cbed4edcf345d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MIDGARD NÆRING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MIDGARD NÆRING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MIDGARD NÆRING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MIDGARD NÆRING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MIDGARD NÆRING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MIDGARD NÆRING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−683 991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21 925 785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471 881 082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2 259 661 645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MIDGARD NÆRING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MIDGARD GRUPPEN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MIDGARD NÆRING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Møllendalsveien 65C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5009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55 23 60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997 736 729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MIDGARD NÆRING AS</a:t>
            </a:r>
          </a:p>
        </p:txBody>
      </p:sp>
    </p:spTree>
  </p:cSld>
  <p:clrMapOvr>
    <a:masterClrMapping xmlns:a="http://schemas.openxmlformats.org/drawingml/2006/main"/>
  </p:clrMapOvr>
</p:sld>
</file>