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c568353a01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e9543f5a4049a0"/>
  </p:sldMasterIdLst>
  <p:sldIdLst>
    <p:sldId xmlns:r="http://schemas.openxmlformats.org/officeDocument/2006/relationships" id="256" r:id="R5f203d8424b64cbb"/>
    <p:sldId xmlns:r="http://schemas.openxmlformats.org/officeDocument/2006/relationships" id="257" r:id="R884e73d150304f2d"/>
    <p:sldId xmlns:r="http://schemas.openxmlformats.org/officeDocument/2006/relationships" id="258" r:id="Rd644355ad6804980"/>
    <p:sldId xmlns:r="http://schemas.openxmlformats.org/officeDocument/2006/relationships" id="259" r:id="R4c48ba0b6ad449c0"/>
    <p:sldId xmlns:r="http://schemas.openxmlformats.org/officeDocument/2006/relationships" id="260" r:id="Rb6dd02ffa1ad4d39"/>
    <p:sldId xmlns:r="http://schemas.openxmlformats.org/officeDocument/2006/relationships" id="261" r:id="R0ad1fcd284a74ca0"/>
    <p:sldId xmlns:r="http://schemas.openxmlformats.org/officeDocument/2006/relationships" id="262" r:id="R75faf3813a7d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e9543f5a4049a0" /><Relationship Type="http://schemas.openxmlformats.org/officeDocument/2006/relationships/slide" Target="/ppt/slides/slide1.xml" Id="R5f203d8424b64cbb" /><Relationship Type="http://schemas.openxmlformats.org/officeDocument/2006/relationships/slide" Target="/ppt/slides/slide2.xml" Id="R884e73d150304f2d" /><Relationship Type="http://schemas.openxmlformats.org/officeDocument/2006/relationships/slide" Target="/ppt/slides/slide3.xml" Id="Rd644355ad6804980" /><Relationship Type="http://schemas.openxmlformats.org/officeDocument/2006/relationships/slide" Target="/ppt/slides/slide4.xml" Id="R4c48ba0b6ad449c0" /><Relationship Type="http://schemas.openxmlformats.org/officeDocument/2006/relationships/slide" Target="/ppt/slides/slide5.xml" Id="Rb6dd02ffa1ad4d39" /><Relationship Type="http://schemas.openxmlformats.org/officeDocument/2006/relationships/slide" Target="/ppt/slides/slide6.xml" Id="R0ad1fcd284a74ca0" /><Relationship Type="http://schemas.openxmlformats.org/officeDocument/2006/relationships/slide" Target="/ppt/slides/slide7.xml" Id="R75faf3813a7d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4e483a24545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464c3ea664b2e" /><Relationship Type="http://schemas.openxmlformats.org/officeDocument/2006/relationships/theme" Target="/ppt/slideMasters/theme/theme1.xml" Id="R8f8d0ab53ce14b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464c3ea664b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2ea5978e9748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8d12d484a42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ef9c5b96247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c1d461c1a4d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36f50a2f743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b80c1349e494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bb007b9d542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