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cec3d83eb54c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f2116fd04743c7"/>
  </p:sldMasterIdLst>
  <p:sldIdLst>
    <p:sldId xmlns:r="http://schemas.openxmlformats.org/officeDocument/2006/relationships" id="256" r:id="Rdeb33c31f69a44a2"/>
    <p:sldId xmlns:r="http://schemas.openxmlformats.org/officeDocument/2006/relationships" id="257" r:id="R103fdd8a694848d1"/>
    <p:sldId xmlns:r="http://schemas.openxmlformats.org/officeDocument/2006/relationships" id="258" r:id="Rebf96cc9c86643af"/>
    <p:sldId xmlns:r="http://schemas.openxmlformats.org/officeDocument/2006/relationships" id="259" r:id="Re3b3a156e2d645e4"/>
    <p:sldId xmlns:r="http://schemas.openxmlformats.org/officeDocument/2006/relationships" id="260" r:id="R73a06bb4d8f149a2"/>
    <p:sldId xmlns:r="http://schemas.openxmlformats.org/officeDocument/2006/relationships" id="261" r:id="R2373f0f3e6b44b45"/>
    <p:sldId xmlns:r="http://schemas.openxmlformats.org/officeDocument/2006/relationships" id="262" r:id="Rfd7ca1a7e78c4d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f2116fd04743c7" /><Relationship Type="http://schemas.openxmlformats.org/officeDocument/2006/relationships/slide" Target="/ppt/slides/slide1.xml" Id="Rdeb33c31f69a44a2" /><Relationship Type="http://schemas.openxmlformats.org/officeDocument/2006/relationships/slide" Target="/ppt/slides/slide2.xml" Id="R103fdd8a694848d1" /><Relationship Type="http://schemas.openxmlformats.org/officeDocument/2006/relationships/slide" Target="/ppt/slides/slide3.xml" Id="Rebf96cc9c86643af" /><Relationship Type="http://schemas.openxmlformats.org/officeDocument/2006/relationships/slide" Target="/ppt/slides/slide4.xml" Id="Re3b3a156e2d645e4" /><Relationship Type="http://schemas.openxmlformats.org/officeDocument/2006/relationships/slide" Target="/ppt/slides/slide5.xml" Id="R73a06bb4d8f149a2" /><Relationship Type="http://schemas.openxmlformats.org/officeDocument/2006/relationships/slide" Target="/ppt/slides/slide6.xml" Id="R2373f0f3e6b44b45" /><Relationship Type="http://schemas.openxmlformats.org/officeDocument/2006/relationships/slide" Target="/ppt/slides/slide7.xml" Id="Rfd7ca1a7e78c4d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f708cc58eb47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ed16759a2458e" /><Relationship Type="http://schemas.openxmlformats.org/officeDocument/2006/relationships/theme" Target="/ppt/slideMasters/theme/theme1.xml" Id="R3c656a536a884a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ced16759a245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ad41c9a1245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f46090f6b40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3d31980b314a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765207aab4d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20acaadf6741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ae85e16b0947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19e78e4fb4f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AKAM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AKAM INVEST AS ble etablert [år] og holder til i Sande I Vestfold.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−568 755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793 093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36 303 583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36 365 130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ANN-MAY WIKESTAD  –  38,0 %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ATLE  –  38,0 %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KAROLINE  –  11,0 %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MARTE  –  11,0 %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ANN-MAY WIKESTAD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STENESTØ ATLE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Flåbekkveien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3077 Sande I Vestfold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997 635 280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AKAM INVEST AS</a:t>
            </a:r>
          </a:p>
        </p:txBody>
      </p:sp>
    </p:spTree>
  </p:cSld>
  <p:clrMapOvr>
    <a:masterClrMapping xmlns:a="http://schemas.openxmlformats.org/drawingml/2006/main"/>
  </p:clrMapOvr>
</p:sld>
</file>