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b5fb2fa6f7940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6f6869f2984895"/>
  </p:sldMasterIdLst>
  <p:sldIdLst>
    <p:sldId xmlns:r="http://schemas.openxmlformats.org/officeDocument/2006/relationships" id="256" r:id="R9b89d6a4d6b84db3"/>
    <p:sldId xmlns:r="http://schemas.openxmlformats.org/officeDocument/2006/relationships" id="257" r:id="R05d126082a094feb"/>
    <p:sldId xmlns:r="http://schemas.openxmlformats.org/officeDocument/2006/relationships" id="258" r:id="R0737e3e85f774530"/>
    <p:sldId xmlns:r="http://schemas.openxmlformats.org/officeDocument/2006/relationships" id="259" r:id="Rde13e61efae74fee"/>
    <p:sldId xmlns:r="http://schemas.openxmlformats.org/officeDocument/2006/relationships" id="260" r:id="Re6d222b6f88f4d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f6869f2984895" /><Relationship Type="http://schemas.openxmlformats.org/officeDocument/2006/relationships/slide" Target="/ppt/slides/slide1.xml" Id="R9b89d6a4d6b84db3" /><Relationship Type="http://schemas.openxmlformats.org/officeDocument/2006/relationships/slide" Target="/ppt/slides/slide2.xml" Id="R05d126082a094feb" /><Relationship Type="http://schemas.openxmlformats.org/officeDocument/2006/relationships/slide" Target="/ppt/slides/slide3.xml" Id="R0737e3e85f774530" /><Relationship Type="http://schemas.openxmlformats.org/officeDocument/2006/relationships/slide" Target="/ppt/slides/slide4.xml" Id="Rde13e61efae74fee" /><Relationship Type="http://schemas.openxmlformats.org/officeDocument/2006/relationships/slide" Target="/ppt/slides/slide5.xml" Id="Re6d222b6f88f4d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b5edc2749a47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1266166f84c69" /><Relationship Type="http://schemas.openxmlformats.org/officeDocument/2006/relationships/theme" Target="/ppt/slideMasters/theme/theme1.xml" Id="Rb4ddae0ca75643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51266166f84c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36fb60c2345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672d4b70f4a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358b32c1042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be002c88924b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e148ed4994a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AUTOKOSMETIKK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AUTOKOSMETIKK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997 609 913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AUTOKOSMETIKK AS</a:t>
            </a:r>
          </a:p>
        </p:txBody>
      </p:sp>
    </p:spTree>
  </p:cSld>
  <p:clrMapOvr>
    <a:masterClrMapping xmlns:a="http://schemas.openxmlformats.org/drawingml/2006/main"/>
  </p:clrMapOvr>
</p:sld>
</file>