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a76fc5bfe45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b267b0d114101"/>
  </p:sldMasterIdLst>
  <p:sldIdLst>
    <p:sldId xmlns:r="http://schemas.openxmlformats.org/officeDocument/2006/relationships" id="256" r:id="R994ee396bb5a4c5b"/>
    <p:sldId xmlns:r="http://schemas.openxmlformats.org/officeDocument/2006/relationships" id="257" r:id="R99bde777273c4894"/>
    <p:sldId xmlns:r="http://schemas.openxmlformats.org/officeDocument/2006/relationships" id="258" r:id="Rce73620ff67e44fa"/>
    <p:sldId xmlns:r="http://schemas.openxmlformats.org/officeDocument/2006/relationships" id="259" r:id="R8e708c81c90e413c"/>
    <p:sldId xmlns:r="http://schemas.openxmlformats.org/officeDocument/2006/relationships" id="260" r:id="R4b44944d36694bd7"/>
    <p:sldId xmlns:r="http://schemas.openxmlformats.org/officeDocument/2006/relationships" id="261" r:id="Rbda5d082542e4883"/>
    <p:sldId xmlns:r="http://schemas.openxmlformats.org/officeDocument/2006/relationships" id="262" r:id="R59b4fdac5852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b267b0d114101" /><Relationship Type="http://schemas.openxmlformats.org/officeDocument/2006/relationships/slide" Target="/ppt/slides/slide1.xml" Id="R994ee396bb5a4c5b" /><Relationship Type="http://schemas.openxmlformats.org/officeDocument/2006/relationships/slide" Target="/ppt/slides/slide2.xml" Id="R99bde777273c4894" /><Relationship Type="http://schemas.openxmlformats.org/officeDocument/2006/relationships/slide" Target="/ppt/slides/slide3.xml" Id="Rce73620ff67e44fa" /><Relationship Type="http://schemas.openxmlformats.org/officeDocument/2006/relationships/slide" Target="/ppt/slides/slide4.xml" Id="R8e708c81c90e413c" /><Relationship Type="http://schemas.openxmlformats.org/officeDocument/2006/relationships/slide" Target="/ppt/slides/slide5.xml" Id="R4b44944d36694bd7" /><Relationship Type="http://schemas.openxmlformats.org/officeDocument/2006/relationships/slide" Target="/ppt/slides/slide6.xml" Id="Rbda5d082542e4883" /><Relationship Type="http://schemas.openxmlformats.org/officeDocument/2006/relationships/slide" Target="/ppt/slides/slide7.xml" Id="R59b4fdac5852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625a567e7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eed1fa3742de" /><Relationship Type="http://schemas.openxmlformats.org/officeDocument/2006/relationships/theme" Target="/ppt/slideMasters/theme/theme1.xml" Id="R8bf73c4816ff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9eed1fa3742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da622fc32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d24743bf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d55dd6df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937f5ac3f46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cccf42a394f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135a4f5e146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72b1750e2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MATT FINSTAD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FINSTAD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52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kristel@finstad.net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