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2722eddf26c469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de17a48db3e4d40"/>
  </p:sldMasterIdLst>
  <p:sldIdLst>
    <p:sldId xmlns:r="http://schemas.openxmlformats.org/officeDocument/2006/relationships" id="256" r:id="R2a3ff0e211a14d92"/>
    <p:sldId xmlns:r="http://schemas.openxmlformats.org/officeDocument/2006/relationships" id="257" r:id="R3bee3f57329c479d"/>
    <p:sldId xmlns:r="http://schemas.openxmlformats.org/officeDocument/2006/relationships" id="258" r:id="R4633139e435242a5"/>
    <p:sldId xmlns:r="http://schemas.openxmlformats.org/officeDocument/2006/relationships" id="259" r:id="R7ec75027749a463c"/>
    <p:sldId xmlns:r="http://schemas.openxmlformats.org/officeDocument/2006/relationships" id="260" r:id="R0050e257230a4a7f"/>
    <p:sldId xmlns:r="http://schemas.openxmlformats.org/officeDocument/2006/relationships" id="261" r:id="R9e09eb64f3e5401c"/>
    <p:sldId xmlns:r="http://schemas.openxmlformats.org/officeDocument/2006/relationships" id="262" r:id="Ree6f3b4290214ea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de17a48db3e4d40" /><Relationship Type="http://schemas.openxmlformats.org/officeDocument/2006/relationships/slide" Target="/ppt/slides/slide1.xml" Id="R2a3ff0e211a14d92" /><Relationship Type="http://schemas.openxmlformats.org/officeDocument/2006/relationships/slide" Target="/ppt/slides/slide2.xml" Id="R3bee3f57329c479d" /><Relationship Type="http://schemas.openxmlformats.org/officeDocument/2006/relationships/slide" Target="/ppt/slides/slide3.xml" Id="R4633139e435242a5" /><Relationship Type="http://schemas.openxmlformats.org/officeDocument/2006/relationships/slide" Target="/ppt/slides/slide4.xml" Id="R7ec75027749a463c" /><Relationship Type="http://schemas.openxmlformats.org/officeDocument/2006/relationships/slide" Target="/ppt/slides/slide5.xml" Id="R0050e257230a4a7f" /><Relationship Type="http://schemas.openxmlformats.org/officeDocument/2006/relationships/slide" Target="/ppt/slides/slide6.xml" Id="R9e09eb64f3e5401c" /><Relationship Type="http://schemas.openxmlformats.org/officeDocument/2006/relationships/slide" Target="/ppt/slides/slide7.xml" Id="Ree6f3b4290214ea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bdb7c2f0ca5454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6929e074074623" /><Relationship Type="http://schemas.openxmlformats.org/officeDocument/2006/relationships/theme" Target="/ppt/slideMasters/theme/theme1.xml" Id="Rc89f1ced7fd5489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46929e07407462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1ef31dbf0c444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81c78a5bb443a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8c413bdb8045d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3bf36166c4412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ee971de3c0490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dd0a8ac25e49b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97a4e84682470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JOLIMA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JOLIMA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JOLIMA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JOLIMA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JOLIMA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JOLIMA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−2 079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14 535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2 293 654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2 400 717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JOLIMA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FINSTAD KRISTEL MATT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FINSTAD STEIN ERIK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JOLIMA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Holtegata 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0259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98 28 52 01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kristel@finstad.net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997 609 727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JOLIMA AS</a:t>
            </a:r>
          </a:p>
        </p:txBody>
      </p:sp>
    </p:spTree>
  </p:cSld>
  <p:clrMapOvr>
    <a:masterClrMapping xmlns:a="http://schemas.openxmlformats.org/drawingml/2006/main"/>
  </p:clrMapOvr>
</p:sld>
</file>