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363dac402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60df550934916"/>
  </p:sldMasterIdLst>
  <p:sldIdLst>
    <p:sldId xmlns:r="http://schemas.openxmlformats.org/officeDocument/2006/relationships" id="256" r:id="Rc8e6fb6c3c0f41eb"/>
    <p:sldId xmlns:r="http://schemas.openxmlformats.org/officeDocument/2006/relationships" id="257" r:id="Rcf3b0192381b432c"/>
    <p:sldId xmlns:r="http://schemas.openxmlformats.org/officeDocument/2006/relationships" id="258" r:id="Rc5f8d55a58e84101"/>
    <p:sldId xmlns:r="http://schemas.openxmlformats.org/officeDocument/2006/relationships" id="259" r:id="R4098801d48044a2d"/>
    <p:sldId xmlns:r="http://schemas.openxmlformats.org/officeDocument/2006/relationships" id="260" r:id="R015a5e1611a941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60df550934916" /><Relationship Type="http://schemas.openxmlformats.org/officeDocument/2006/relationships/slide" Target="/ppt/slides/slide1.xml" Id="Rc8e6fb6c3c0f41eb" /><Relationship Type="http://schemas.openxmlformats.org/officeDocument/2006/relationships/slide" Target="/ppt/slides/slide2.xml" Id="Rcf3b0192381b432c" /><Relationship Type="http://schemas.openxmlformats.org/officeDocument/2006/relationships/slide" Target="/ppt/slides/slide3.xml" Id="Rc5f8d55a58e84101" /><Relationship Type="http://schemas.openxmlformats.org/officeDocument/2006/relationships/slide" Target="/ppt/slides/slide4.xml" Id="R4098801d48044a2d" /><Relationship Type="http://schemas.openxmlformats.org/officeDocument/2006/relationships/slide" Target="/ppt/slides/slide5.xml" Id="R015a5e1611a941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0644fbeb943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d366edbd24347" /><Relationship Type="http://schemas.openxmlformats.org/officeDocument/2006/relationships/theme" Target="/ppt/slideMasters/theme/theme1.xml" Id="R42ef5e61a84a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d366edbd2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b8ed3b59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77b66146c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b774e7def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3c6d190a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652a51b5c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