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9036ec030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44b2fbc13425f"/>
  </p:sldMasterIdLst>
  <p:sldIdLst>
    <p:sldId xmlns:r="http://schemas.openxmlformats.org/officeDocument/2006/relationships" id="256" r:id="R9ea6e4b8b6b948c0"/>
    <p:sldId xmlns:r="http://schemas.openxmlformats.org/officeDocument/2006/relationships" id="257" r:id="R0527c908420b4d91"/>
    <p:sldId xmlns:r="http://schemas.openxmlformats.org/officeDocument/2006/relationships" id="258" r:id="R980092b8552a48c2"/>
    <p:sldId xmlns:r="http://schemas.openxmlformats.org/officeDocument/2006/relationships" id="259" r:id="R66d6ec8154a544ff"/>
    <p:sldId xmlns:r="http://schemas.openxmlformats.org/officeDocument/2006/relationships" id="260" r:id="R66cb950c1439456c"/>
    <p:sldId xmlns:r="http://schemas.openxmlformats.org/officeDocument/2006/relationships" id="261" r:id="R257146a118b241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44b2fbc13425f" /><Relationship Type="http://schemas.openxmlformats.org/officeDocument/2006/relationships/slide" Target="/ppt/slides/slide1.xml" Id="R9ea6e4b8b6b948c0" /><Relationship Type="http://schemas.openxmlformats.org/officeDocument/2006/relationships/slide" Target="/ppt/slides/slide2.xml" Id="R0527c908420b4d91" /><Relationship Type="http://schemas.openxmlformats.org/officeDocument/2006/relationships/slide" Target="/ppt/slides/slide3.xml" Id="R980092b8552a48c2" /><Relationship Type="http://schemas.openxmlformats.org/officeDocument/2006/relationships/slide" Target="/ppt/slides/slide4.xml" Id="R66d6ec8154a544ff" /><Relationship Type="http://schemas.openxmlformats.org/officeDocument/2006/relationships/slide" Target="/ppt/slides/slide5.xml" Id="R66cb950c1439456c" /><Relationship Type="http://schemas.openxmlformats.org/officeDocument/2006/relationships/slide" Target="/ppt/slides/slide6.xml" Id="R257146a118b241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3781e08b8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72871a6084b34" /><Relationship Type="http://schemas.openxmlformats.org/officeDocument/2006/relationships/theme" Target="/ppt/slideMasters/theme/theme1.xml" Id="R6cbea6a3ce7d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72871a608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7162d2e6e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c12470ce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6af6b6f09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4d91505f0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883dbf541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da46abee4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 BYGGTAKST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BYGGTAKST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997 589 092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BYGGTAKST AS</a:t>
            </a:r>
          </a:p>
        </p:txBody>
      </p:sp>
    </p:spTree>
  </p:cSld>
  <p:clrMapOvr>
    <a:masterClrMapping xmlns:a="http://schemas.openxmlformats.org/drawingml/2006/main"/>
  </p:clrMapOvr>
</p:sld>
</file>