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7199dcbc53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4d4fbe8744e39"/>
  </p:sldMasterIdLst>
  <p:sldIdLst>
    <p:sldId xmlns:r="http://schemas.openxmlformats.org/officeDocument/2006/relationships" id="256" r:id="Ra1fe5feb4d524072"/>
    <p:sldId xmlns:r="http://schemas.openxmlformats.org/officeDocument/2006/relationships" id="257" r:id="Rc0172d5f89cb4a74"/>
    <p:sldId xmlns:r="http://schemas.openxmlformats.org/officeDocument/2006/relationships" id="258" r:id="R6cb178cc56594982"/>
    <p:sldId xmlns:r="http://schemas.openxmlformats.org/officeDocument/2006/relationships" id="259" r:id="R192c8d659e5b4f84"/>
    <p:sldId xmlns:r="http://schemas.openxmlformats.org/officeDocument/2006/relationships" id="260" r:id="Ra2a67a4ff6b4421b"/>
    <p:sldId xmlns:r="http://schemas.openxmlformats.org/officeDocument/2006/relationships" id="261" r:id="Rbbc8bac5cf73482d"/>
    <p:sldId xmlns:r="http://schemas.openxmlformats.org/officeDocument/2006/relationships" id="262" r:id="R835fbdb602d54e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4d4fbe8744e39" /><Relationship Type="http://schemas.openxmlformats.org/officeDocument/2006/relationships/slide" Target="/ppt/slides/slide1.xml" Id="Ra1fe5feb4d524072" /><Relationship Type="http://schemas.openxmlformats.org/officeDocument/2006/relationships/slide" Target="/ppt/slides/slide2.xml" Id="Rc0172d5f89cb4a74" /><Relationship Type="http://schemas.openxmlformats.org/officeDocument/2006/relationships/slide" Target="/ppt/slides/slide3.xml" Id="R6cb178cc56594982" /><Relationship Type="http://schemas.openxmlformats.org/officeDocument/2006/relationships/slide" Target="/ppt/slides/slide4.xml" Id="R192c8d659e5b4f84" /><Relationship Type="http://schemas.openxmlformats.org/officeDocument/2006/relationships/slide" Target="/ppt/slides/slide5.xml" Id="Ra2a67a4ff6b4421b" /><Relationship Type="http://schemas.openxmlformats.org/officeDocument/2006/relationships/slide" Target="/ppt/slides/slide6.xml" Id="Rbbc8bac5cf73482d" /><Relationship Type="http://schemas.openxmlformats.org/officeDocument/2006/relationships/slide" Target="/ppt/slides/slide7.xml" Id="R835fbdb602d54e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e1c1038ec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694a0482c4110" /><Relationship Type="http://schemas.openxmlformats.org/officeDocument/2006/relationships/theme" Target="/ppt/slideMasters/theme/theme1.xml" Id="Rb858a968e1c442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f694a0482c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fe797cd314b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cd9ad6f9b41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1bd8e642f4c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6f69e00a9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27557328c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31009f83049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ce5b8ae3840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REAKSJON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4 891 659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4 891 659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HÅRDE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Knosterneset 33A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5414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997 544 331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REAKSJON AS</a:t>
            </a:r>
          </a:p>
        </p:txBody>
      </p:sp>
    </p:spTree>
  </p:cSld>
  <p:clrMapOvr>
    <a:masterClrMapping xmlns:a="http://schemas.openxmlformats.org/drawingml/2006/main"/>
  </p:clrMapOvr>
</p:sld>
</file>